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9" r:id="rId1"/>
  </p:sldMasterIdLst>
  <p:notesMasterIdLst>
    <p:notesMasterId r:id="rId36"/>
  </p:notesMasterIdLst>
  <p:sldIdLst>
    <p:sldId id="280" r:id="rId2"/>
    <p:sldId id="257" r:id="rId3"/>
    <p:sldId id="283" r:id="rId4"/>
    <p:sldId id="284" r:id="rId5"/>
    <p:sldId id="302" r:id="rId6"/>
    <p:sldId id="293" r:id="rId7"/>
    <p:sldId id="300" r:id="rId8"/>
    <p:sldId id="303" r:id="rId9"/>
    <p:sldId id="292" r:id="rId10"/>
    <p:sldId id="294" r:id="rId11"/>
    <p:sldId id="304" r:id="rId12"/>
    <p:sldId id="299" r:id="rId13"/>
    <p:sldId id="310" r:id="rId14"/>
    <p:sldId id="298" r:id="rId15"/>
    <p:sldId id="309" r:id="rId16"/>
    <p:sldId id="312" r:id="rId17"/>
    <p:sldId id="311" r:id="rId18"/>
    <p:sldId id="313" r:id="rId19"/>
    <p:sldId id="306" r:id="rId20"/>
    <p:sldId id="315" r:id="rId21"/>
    <p:sldId id="286" r:id="rId22"/>
    <p:sldId id="307" r:id="rId23"/>
    <p:sldId id="314" r:id="rId24"/>
    <p:sldId id="305" r:id="rId25"/>
    <p:sldId id="316" r:id="rId26"/>
    <p:sldId id="287" r:id="rId27"/>
    <p:sldId id="308" r:id="rId28"/>
    <p:sldId id="288" r:id="rId29"/>
    <p:sldId id="295" r:id="rId30"/>
    <p:sldId id="297" r:id="rId31"/>
    <p:sldId id="296" r:id="rId32"/>
    <p:sldId id="289" r:id="rId33"/>
    <p:sldId id="260" r:id="rId34"/>
    <p:sldId id="282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7" autoAdjust="0"/>
    <p:restoredTop sz="86424" autoAdjust="0"/>
  </p:normalViewPr>
  <p:slideViewPr>
    <p:cSldViewPr>
      <p:cViewPr varScale="1">
        <p:scale>
          <a:sx n="77" d="100"/>
          <a:sy n="77" d="100"/>
        </p:scale>
        <p:origin x="1061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90F47C-9E79-4CF3-94A4-94988FE4F3D8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ECC362A-1DE0-4596-803B-ABEA08DEFA07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rtl="0"/>
          <a:r>
            <a:rPr lang="ru-RU" dirty="0" smtClean="0">
              <a:solidFill>
                <a:schemeClr val="tx1">
                  <a:lumMod val="50000"/>
                  <a:lumOff val="50000"/>
                </a:schemeClr>
              </a:solidFill>
            </a:rPr>
            <a:t>ГОЛОВНАЯ БОЛЬ</a:t>
          </a:r>
          <a:endParaRPr lang="ru-RU" dirty="0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51CAC0C1-753D-4925-B071-1A05BEA2F57D}" type="parTrans" cxnId="{A4CFE0F5-8848-4E18-8C78-E6C426C1E109}">
      <dgm:prSet/>
      <dgm:spPr/>
      <dgm:t>
        <a:bodyPr/>
        <a:lstStyle/>
        <a:p>
          <a:endParaRPr lang="ru-RU"/>
        </a:p>
      </dgm:t>
    </dgm:pt>
    <dgm:pt modelId="{5D553740-15C7-4D2A-A0F5-5A893117AD95}" type="sibTrans" cxnId="{A4CFE0F5-8848-4E18-8C78-E6C426C1E109}">
      <dgm:prSet/>
      <dgm:spPr/>
      <dgm:t>
        <a:bodyPr/>
        <a:lstStyle/>
        <a:p>
          <a:endParaRPr lang="ru-RU"/>
        </a:p>
      </dgm:t>
    </dgm:pt>
    <dgm:pt modelId="{DA80B8AF-0A6D-4E83-93C3-BB7175F8D51E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rtl="0"/>
          <a:r>
            <a:rPr lang="ru-RU" dirty="0" smtClean="0">
              <a:solidFill>
                <a:schemeClr val="tx1">
                  <a:lumMod val="50000"/>
                  <a:lumOff val="50000"/>
                </a:schemeClr>
              </a:solidFill>
            </a:rPr>
            <a:t>БОЛИ В ОБЛАСТИ ШЕИ И ПЛЕЧ</a:t>
          </a:r>
          <a:endParaRPr lang="ru-RU" dirty="0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8AE89266-BBBD-4589-94D5-4723E03D0D1D}" type="parTrans" cxnId="{559915DA-0B21-41A5-A7B6-F5642F57F608}">
      <dgm:prSet/>
      <dgm:spPr/>
      <dgm:t>
        <a:bodyPr/>
        <a:lstStyle/>
        <a:p>
          <a:endParaRPr lang="ru-RU"/>
        </a:p>
      </dgm:t>
    </dgm:pt>
    <dgm:pt modelId="{BCDECC8C-6F1D-4233-9E15-D765BE2B520A}" type="sibTrans" cxnId="{559915DA-0B21-41A5-A7B6-F5642F57F608}">
      <dgm:prSet/>
      <dgm:spPr/>
      <dgm:t>
        <a:bodyPr/>
        <a:lstStyle/>
        <a:p>
          <a:endParaRPr lang="ru-RU"/>
        </a:p>
      </dgm:t>
    </dgm:pt>
    <dgm:pt modelId="{845D906D-307A-48BA-A302-E5587DF66E44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rtl="0"/>
          <a:r>
            <a:rPr lang="ru-RU" dirty="0" smtClean="0">
              <a:solidFill>
                <a:schemeClr val="tx1">
                  <a:lumMod val="50000"/>
                  <a:lumOff val="50000"/>
                </a:schemeClr>
              </a:solidFill>
            </a:rPr>
            <a:t>БОЛИ В СПИНЕ</a:t>
          </a:r>
          <a:endParaRPr lang="ru-RU" dirty="0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FBD604E5-9C9D-4761-B0C1-B5B46E8D6519}" type="parTrans" cxnId="{AC53C06E-9F48-4789-80AF-729AEC8B5D08}">
      <dgm:prSet/>
      <dgm:spPr/>
      <dgm:t>
        <a:bodyPr/>
        <a:lstStyle/>
        <a:p>
          <a:endParaRPr lang="ru-RU"/>
        </a:p>
      </dgm:t>
    </dgm:pt>
    <dgm:pt modelId="{DDFBE75B-054B-4708-96D6-6EE4CEE8D0BB}" type="sibTrans" cxnId="{AC53C06E-9F48-4789-80AF-729AEC8B5D08}">
      <dgm:prSet/>
      <dgm:spPr/>
      <dgm:t>
        <a:bodyPr/>
        <a:lstStyle/>
        <a:p>
          <a:endParaRPr lang="ru-RU"/>
        </a:p>
      </dgm:t>
    </dgm:pt>
    <dgm:pt modelId="{275CA3D4-C191-4E29-B382-E7D4CC5EC59E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rtl="0"/>
          <a:r>
            <a:rPr lang="ru-RU" dirty="0" smtClean="0">
              <a:solidFill>
                <a:schemeClr val="tx1">
                  <a:lumMod val="50000"/>
                  <a:lumOff val="50000"/>
                </a:schemeClr>
              </a:solidFill>
            </a:rPr>
            <a:t>РАССТРОЙСТВО ЖЕЛУДКА</a:t>
          </a:r>
          <a:endParaRPr lang="ru-RU" dirty="0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A28EC9D6-A18E-43BC-B812-1EF34DF98CF1}" type="parTrans" cxnId="{BAEB4523-75AC-4870-BE1E-BEFEDD79A0A8}">
      <dgm:prSet/>
      <dgm:spPr/>
      <dgm:t>
        <a:bodyPr/>
        <a:lstStyle/>
        <a:p>
          <a:endParaRPr lang="ru-RU"/>
        </a:p>
      </dgm:t>
    </dgm:pt>
    <dgm:pt modelId="{F0017CDF-436B-47E5-B312-E75E6F9B062C}" type="sibTrans" cxnId="{BAEB4523-75AC-4870-BE1E-BEFEDD79A0A8}">
      <dgm:prSet/>
      <dgm:spPr/>
      <dgm:t>
        <a:bodyPr/>
        <a:lstStyle/>
        <a:p>
          <a:endParaRPr lang="ru-RU"/>
        </a:p>
      </dgm:t>
    </dgm:pt>
    <dgm:pt modelId="{241FAD52-A34E-4151-9E63-6D1AB94594B6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rtl="0"/>
          <a:r>
            <a:rPr lang="ru-RU" dirty="0" smtClean="0">
              <a:solidFill>
                <a:schemeClr val="tx1">
                  <a:lumMod val="50000"/>
                  <a:lumOff val="50000"/>
                </a:schemeClr>
              </a:solidFill>
            </a:rPr>
            <a:t>ОТСУТСТВИЕ ЧУВСТВА ГОЛОДА</a:t>
          </a:r>
          <a:endParaRPr lang="ru-RU" dirty="0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9A56FB2D-D201-4126-B570-DFFE6D5C5AAF}" type="parTrans" cxnId="{FA719551-FB35-43E2-B6A4-C51FDA62E5E5}">
      <dgm:prSet/>
      <dgm:spPr/>
      <dgm:t>
        <a:bodyPr/>
        <a:lstStyle/>
        <a:p>
          <a:endParaRPr lang="ru-RU"/>
        </a:p>
      </dgm:t>
    </dgm:pt>
    <dgm:pt modelId="{9C165F2D-D3C1-4F06-8AE3-0D5EF966AD49}" type="sibTrans" cxnId="{FA719551-FB35-43E2-B6A4-C51FDA62E5E5}">
      <dgm:prSet/>
      <dgm:spPr/>
      <dgm:t>
        <a:bodyPr/>
        <a:lstStyle/>
        <a:p>
          <a:endParaRPr lang="ru-RU"/>
        </a:p>
      </dgm:t>
    </dgm:pt>
    <dgm:pt modelId="{B6BDF40B-B4E3-47F4-BABA-2C22B8610445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rtl="0"/>
          <a:r>
            <a:rPr lang="ru-RU" smtClean="0">
              <a:solidFill>
                <a:schemeClr val="tx1">
                  <a:lumMod val="50000"/>
                  <a:lumOff val="50000"/>
                </a:schemeClr>
              </a:solidFill>
            </a:rPr>
            <a:t>КОМ В ГОРЛЕ</a:t>
          </a:r>
          <a:endParaRPr lang="ru-RU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0E54EE16-266A-4020-A2DF-5C85B6AF1F29}" type="parTrans" cxnId="{B606FA46-BE1F-4B97-9D3B-FB6F7AA4E6A2}">
      <dgm:prSet/>
      <dgm:spPr/>
      <dgm:t>
        <a:bodyPr/>
        <a:lstStyle/>
        <a:p>
          <a:endParaRPr lang="ru-RU"/>
        </a:p>
      </dgm:t>
    </dgm:pt>
    <dgm:pt modelId="{013BC4B3-0500-4FCD-AFC7-87FDB30CC7FC}" type="sibTrans" cxnId="{B606FA46-BE1F-4B97-9D3B-FB6F7AA4E6A2}">
      <dgm:prSet/>
      <dgm:spPr/>
      <dgm:t>
        <a:bodyPr/>
        <a:lstStyle/>
        <a:p>
          <a:endParaRPr lang="ru-RU"/>
        </a:p>
      </dgm:t>
    </dgm:pt>
    <dgm:pt modelId="{6C28D103-0E1C-41D5-97CE-B937B9727CF0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rtl="0"/>
          <a:r>
            <a:rPr lang="ru-RU" dirty="0" smtClean="0">
              <a:solidFill>
                <a:schemeClr val="tx1">
                  <a:lumMod val="50000"/>
                  <a:lumOff val="50000"/>
                </a:schemeClr>
              </a:solidFill>
            </a:rPr>
            <a:t>ТЯЖЕСТЬ В ГРУДИ</a:t>
          </a:r>
          <a:endParaRPr lang="ru-RU" dirty="0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D5B3962D-AF40-40C9-89EF-ABDA43950F6B}" type="parTrans" cxnId="{F6A3F14B-894C-43EF-8C01-6F71FB0B4998}">
      <dgm:prSet/>
      <dgm:spPr/>
      <dgm:t>
        <a:bodyPr/>
        <a:lstStyle/>
        <a:p>
          <a:endParaRPr lang="ru-RU"/>
        </a:p>
      </dgm:t>
    </dgm:pt>
    <dgm:pt modelId="{5CDEA8F2-CC74-429C-8E3A-85599F09B831}" type="sibTrans" cxnId="{F6A3F14B-894C-43EF-8C01-6F71FB0B4998}">
      <dgm:prSet/>
      <dgm:spPr/>
      <dgm:t>
        <a:bodyPr/>
        <a:lstStyle/>
        <a:p>
          <a:endParaRPr lang="ru-RU"/>
        </a:p>
      </dgm:t>
    </dgm:pt>
    <dgm:pt modelId="{E872F474-9BE1-472A-B15F-81B09CB843B2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rtl="0"/>
          <a:r>
            <a:rPr lang="ru-RU" dirty="0" smtClean="0">
              <a:solidFill>
                <a:schemeClr val="tx1">
                  <a:lumMod val="50000"/>
                  <a:lumOff val="50000"/>
                </a:schemeClr>
              </a:solidFill>
            </a:rPr>
            <a:t>МЫШЕЧНОЕ НАПРЯЖЕНИЕ</a:t>
          </a:r>
          <a:endParaRPr lang="ru-RU" dirty="0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1ABF1B79-088C-480F-9DBB-FAB740B86F47}" type="parTrans" cxnId="{7431BA8E-0330-4084-A3D0-51C39DBB6946}">
      <dgm:prSet/>
      <dgm:spPr/>
      <dgm:t>
        <a:bodyPr/>
        <a:lstStyle/>
        <a:p>
          <a:endParaRPr lang="ru-RU"/>
        </a:p>
      </dgm:t>
    </dgm:pt>
    <dgm:pt modelId="{B715F49B-2903-4794-8721-0C561E396CA8}" type="sibTrans" cxnId="{7431BA8E-0330-4084-A3D0-51C39DBB6946}">
      <dgm:prSet/>
      <dgm:spPr/>
      <dgm:t>
        <a:bodyPr/>
        <a:lstStyle/>
        <a:p>
          <a:endParaRPr lang="ru-RU"/>
        </a:p>
      </dgm:t>
    </dgm:pt>
    <dgm:pt modelId="{0F0AEDE7-1C78-47D6-AE71-5459E321AA82}" type="pres">
      <dgm:prSet presAssocID="{F290F47C-9E79-4CF3-94A4-94988FE4F3D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50D45DF-33C9-42BC-83FA-B19B6473C048}" type="pres">
      <dgm:prSet presAssocID="{8ECC362A-1DE0-4596-803B-ABEA08DEFA07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E4DE44-51A3-4AAD-A6DB-295C62C37244}" type="pres">
      <dgm:prSet presAssocID="{5D553740-15C7-4D2A-A0F5-5A893117AD95}" presName="sibTrans" presStyleCnt="0"/>
      <dgm:spPr/>
    </dgm:pt>
    <dgm:pt modelId="{CDFB2990-18B1-49E7-A952-46255AE87773}" type="pres">
      <dgm:prSet presAssocID="{DA80B8AF-0A6D-4E83-93C3-BB7175F8D51E}" presName="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8D83561-6BA7-4F20-A0AA-11858414DA02}" type="pres">
      <dgm:prSet presAssocID="{BCDECC8C-6F1D-4233-9E15-D765BE2B520A}" presName="sibTrans" presStyleCnt="0"/>
      <dgm:spPr/>
    </dgm:pt>
    <dgm:pt modelId="{2F3F749D-365D-454F-92B6-FDEE3A4D3E25}" type="pres">
      <dgm:prSet presAssocID="{845D906D-307A-48BA-A302-E5587DF66E44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0547D1-6703-47D0-B475-F7B528133F72}" type="pres">
      <dgm:prSet presAssocID="{DDFBE75B-054B-4708-96D6-6EE4CEE8D0BB}" presName="sibTrans" presStyleCnt="0"/>
      <dgm:spPr/>
    </dgm:pt>
    <dgm:pt modelId="{982BE6D2-722B-4770-AC4F-592E824676C3}" type="pres">
      <dgm:prSet presAssocID="{275CA3D4-C191-4E29-B382-E7D4CC5EC59E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1F1304-CD45-40D1-8AF7-C532620FC6E2}" type="pres">
      <dgm:prSet presAssocID="{F0017CDF-436B-47E5-B312-E75E6F9B062C}" presName="sibTrans" presStyleCnt="0"/>
      <dgm:spPr/>
    </dgm:pt>
    <dgm:pt modelId="{6390F73B-A8BF-4869-8906-7D8C57135289}" type="pres">
      <dgm:prSet presAssocID="{241FAD52-A34E-4151-9E63-6D1AB94594B6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D2E02E-5465-48B6-A324-1EA49CBF03EB}" type="pres">
      <dgm:prSet presAssocID="{9C165F2D-D3C1-4F06-8AE3-0D5EF966AD49}" presName="sibTrans" presStyleCnt="0"/>
      <dgm:spPr/>
    </dgm:pt>
    <dgm:pt modelId="{CEF1A223-BAC1-4E73-90F4-451574BF0169}" type="pres">
      <dgm:prSet presAssocID="{B6BDF40B-B4E3-47F4-BABA-2C22B8610445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35C8D4-FF75-402E-9DC6-F10AB555BC4D}" type="pres">
      <dgm:prSet presAssocID="{013BC4B3-0500-4FCD-AFC7-87FDB30CC7FC}" presName="sibTrans" presStyleCnt="0"/>
      <dgm:spPr/>
    </dgm:pt>
    <dgm:pt modelId="{3A7DE540-2FC4-48CA-B80B-CC70AB02D7EE}" type="pres">
      <dgm:prSet presAssocID="{6C28D103-0E1C-41D5-97CE-B937B9727CF0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708B1C-44FE-4E41-9C8C-F7AB9425CCFD}" type="pres">
      <dgm:prSet presAssocID="{5CDEA8F2-CC74-429C-8E3A-85599F09B831}" presName="sibTrans" presStyleCnt="0"/>
      <dgm:spPr/>
    </dgm:pt>
    <dgm:pt modelId="{DD03703E-1016-4D9A-9652-293B2D3538DF}" type="pres">
      <dgm:prSet presAssocID="{E872F474-9BE1-472A-B15F-81B09CB843B2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4CFE0F5-8848-4E18-8C78-E6C426C1E109}" srcId="{F290F47C-9E79-4CF3-94A4-94988FE4F3D8}" destId="{8ECC362A-1DE0-4596-803B-ABEA08DEFA07}" srcOrd="0" destOrd="0" parTransId="{51CAC0C1-753D-4925-B071-1A05BEA2F57D}" sibTransId="{5D553740-15C7-4D2A-A0F5-5A893117AD95}"/>
    <dgm:cxn modelId="{1746C832-A7F6-4B6E-988C-5F9DA1EB71F1}" type="presOf" srcId="{F290F47C-9E79-4CF3-94A4-94988FE4F3D8}" destId="{0F0AEDE7-1C78-47D6-AE71-5459E321AA82}" srcOrd="0" destOrd="0" presId="urn:microsoft.com/office/officeart/2005/8/layout/default"/>
    <dgm:cxn modelId="{AC53C06E-9F48-4789-80AF-729AEC8B5D08}" srcId="{F290F47C-9E79-4CF3-94A4-94988FE4F3D8}" destId="{845D906D-307A-48BA-A302-E5587DF66E44}" srcOrd="2" destOrd="0" parTransId="{FBD604E5-9C9D-4761-B0C1-B5B46E8D6519}" sibTransId="{DDFBE75B-054B-4708-96D6-6EE4CEE8D0BB}"/>
    <dgm:cxn modelId="{559915DA-0B21-41A5-A7B6-F5642F57F608}" srcId="{F290F47C-9E79-4CF3-94A4-94988FE4F3D8}" destId="{DA80B8AF-0A6D-4E83-93C3-BB7175F8D51E}" srcOrd="1" destOrd="0" parTransId="{8AE89266-BBBD-4589-94D5-4723E03D0D1D}" sibTransId="{BCDECC8C-6F1D-4233-9E15-D765BE2B520A}"/>
    <dgm:cxn modelId="{F74DE556-3B92-4E9C-BC28-61C67FE5F31F}" type="presOf" srcId="{E872F474-9BE1-472A-B15F-81B09CB843B2}" destId="{DD03703E-1016-4D9A-9652-293B2D3538DF}" srcOrd="0" destOrd="0" presId="urn:microsoft.com/office/officeart/2005/8/layout/default"/>
    <dgm:cxn modelId="{C2AFC395-6416-4815-9589-5F702E4F7EB0}" type="presOf" srcId="{8ECC362A-1DE0-4596-803B-ABEA08DEFA07}" destId="{650D45DF-33C9-42BC-83FA-B19B6473C048}" srcOrd="0" destOrd="0" presId="urn:microsoft.com/office/officeart/2005/8/layout/default"/>
    <dgm:cxn modelId="{7431BA8E-0330-4084-A3D0-51C39DBB6946}" srcId="{F290F47C-9E79-4CF3-94A4-94988FE4F3D8}" destId="{E872F474-9BE1-472A-B15F-81B09CB843B2}" srcOrd="7" destOrd="0" parTransId="{1ABF1B79-088C-480F-9DBB-FAB740B86F47}" sibTransId="{B715F49B-2903-4794-8721-0C561E396CA8}"/>
    <dgm:cxn modelId="{E9A4E160-72B5-4F80-87FD-4AE44B3FDDDB}" type="presOf" srcId="{B6BDF40B-B4E3-47F4-BABA-2C22B8610445}" destId="{CEF1A223-BAC1-4E73-90F4-451574BF0169}" srcOrd="0" destOrd="0" presId="urn:microsoft.com/office/officeart/2005/8/layout/default"/>
    <dgm:cxn modelId="{B606FA46-BE1F-4B97-9D3B-FB6F7AA4E6A2}" srcId="{F290F47C-9E79-4CF3-94A4-94988FE4F3D8}" destId="{B6BDF40B-B4E3-47F4-BABA-2C22B8610445}" srcOrd="5" destOrd="0" parTransId="{0E54EE16-266A-4020-A2DF-5C85B6AF1F29}" sibTransId="{013BC4B3-0500-4FCD-AFC7-87FDB30CC7FC}"/>
    <dgm:cxn modelId="{126F4C0C-8F6E-46AB-968B-4A83B9A7732F}" type="presOf" srcId="{275CA3D4-C191-4E29-B382-E7D4CC5EC59E}" destId="{982BE6D2-722B-4770-AC4F-592E824676C3}" srcOrd="0" destOrd="0" presId="urn:microsoft.com/office/officeart/2005/8/layout/default"/>
    <dgm:cxn modelId="{C7C862F8-69F9-4037-A7E6-F2E26CD6A42C}" type="presOf" srcId="{6C28D103-0E1C-41D5-97CE-B937B9727CF0}" destId="{3A7DE540-2FC4-48CA-B80B-CC70AB02D7EE}" srcOrd="0" destOrd="0" presId="urn:microsoft.com/office/officeart/2005/8/layout/default"/>
    <dgm:cxn modelId="{BAEB4523-75AC-4870-BE1E-BEFEDD79A0A8}" srcId="{F290F47C-9E79-4CF3-94A4-94988FE4F3D8}" destId="{275CA3D4-C191-4E29-B382-E7D4CC5EC59E}" srcOrd="3" destOrd="0" parTransId="{A28EC9D6-A18E-43BC-B812-1EF34DF98CF1}" sibTransId="{F0017CDF-436B-47E5-B312-E75E6F9B062C}"/>
    <dgm:cxn modelId="{BFE8C1CE-D0F0-41C6-A376-F23E4EF2E7E8}" type="presOf" srcId="{DA80B8AF-0A6D-4E83-93C3-BB7175F8D51E}" destId="{CDFB2990-18B1-49E7-A952-46255AE87773}" srcOrd="0" destOrd="0" presId="urn:microsoft.com/office/officeart/2005/8/layout/default"/>
    <dgm:cxn modelId="{9F5D7766-13F6-43E4-A874-D5548A2206F6}" type="presOf" srcId="{845D906D-307A-48BA-A302-E5587DF66E44}" destId="{2F3F749D-365D-454F-92B6-FDEE3A4D3E25}" srcOrd="0" destOrd="0" presId="urn:microsoft.com/office/officeart/2005/8/layout/default"/>
    <dgm:cxn modelId="{F6A3F14B-894C-43EF-8C01-6F71FB0B4998}" srcId="{F290F47C-9E79-4CF3-94A4-94988FE4F3D8}" destId="{6C28D103-0E1C-41D5-97CE-B937B9727CF0}" srcOrd="6" destOrd="0" parTransId="{D5B3962D-AF40-40C9-89EF-ABDA43950F6B}" sibTransId="{5CDEA8F2-CC74-429C-8E3A-85599F09B831}"/>
    <dgm:cxn modelId="{7027761B-0702-4215-8B0A-705445F50399}" type="presOf" srcId="{241FAD52-A34E-4151-9E63-6D1AB94594B6}" destId="{6390F73B-A8BF-4869-8906-7D8C57135289}" srcOrd="0" destOrd="0" presId="urn:microsoft.com/office/officeart/2005/8/layout/default"/>
    <dgm:cxn modelId="{FA719551-FB35-43E2-B6A4-C51FDA62E5E5}" srcId="{F290F47C-9E79-4CF3-94A4-94988FE4F3D8}" destId="{241FAD52-A34E-4151-9E63-6D1AB94594B6}" srcOrd="4" destOrd="0" parTransId="{9A56FB2D-D201-4126-B570-DFFE6D5C5AAF}" sibTransId="{9C165F2D-D3C1-4F06-8AE3-0D5EF966AD49}"/>
    <dgm:cxn modelId="{66024F3F-CBA7-403F-891C-49707C0C2BA3}" type="presParOf" srcId="{0F0AEDE7-1C78-47D6-AE71-5459E321AA82}" destId="{650D45DF-33C9-42BC-83FA-B19B6473C048}" srcOrd="0" destOrd="0" presId="urn:microsoft.com/office/officeart/2005/8/layout/default"/>
    <dgm:cxn modelId="{9421C771-FB2A-4D41-BB57-F9C7100A83C3}" type="presParOf" srcId="{0F0AEDE7-1C78-47D6-AE71-5459E321AA82}" destId="{BEE4DE44-51A3-4AAD-A6DB-295C62C37244}" srcOrd="1" destOrd="0" presId="urn:microsoft.com/office/officeart/2005/8/layout/default"/>
    <dgm:cxn modelId="{95D5DFA8-EEEE-4DE7-9657-DD3C4D834B71}" type="presParOf" srcId="{0F0AEDE7-1C78-47D6-AE71-5459E321AA82}" destId="{CDFB2990-18B1-49E7-A952-46255AE87773}" srcOrd="2" destOrd="0" presId="urn:microsoft.com/office/officeart/2005/8/layout/default"/>
    <dgm:cxn modelId="{A3C0A7ED-5F70-46EB-A983-40B8C29AC109}" type="presParOf" srcId="{0F0AEDE7-1C78-47D6-AE71-5459E321AA82}" destId="{D8D83561-6BA7-4F20-A0AA-11858414DA02}" srcOrd="3" destOrd="0" presId="urn:microsoft.com/office/officeart/2005/8/layout/default"/>
    <dgm:cxn modelId="{2B122F8B-A7EA-4149-97B0-47E7622E50BE}" type="presParOf" srcId="{0F0AEDE7-1C78-47D6-AE71-5459E321AA82}" destId="{2F3F749D-365D-454F-92B6-FDEE3A4D3E25}" srcOrd="4" destOrd="0" presId="urn:microsoft.com/office/officeart/2005/8/layout/default"/>
    <dgm:cxn modelId="{9E2864BA-2E67-404B-8478-CDD84251FA73}" type="presParOf" srcId="{0F0AEDE7-1C78-47D6-AE71-5459E321AA82}" destId="{390547D1-6703-47D0-B475-F7B528133F72}" srcOrd="5" destOrd="0" presId="urn:microsoft.com/office/officeart/2005/8/layout/default"/>
    <dgm:cxn modelId="{21B93434-C01A-4106-B9BD-E32912449411}" type="presParOf" srcId="{0F0AEDE7-1C78-47D6-AE71-5459E321AA82}" destId="{982BE6D2-722B-4770-AC4F-592E824676C3}" srcOrd="6" destOrd="0" presId="urn:microsoft.com/office/officeart/2005/8/layout/default"/>
    <dgm:cxn modelId="{222BD11D-8115-43C3-87B4-4D36927EC8DA}" type="presParOf" srcId="{0F0AEDE7-1C78-47D6-AE71-5459E321AA82}" destId="{111F1304-CD45-40D1-8AF7-C532620FC6E2}" srcOrd="7" destOrd="0" presId="urn:microsoft.com/office/officeart/2005/8/layout/default"/>
    <dgm:cxn modelId="{16D5B021-CF41-43A7-B802-922D2ED7576D}" type="presParOf" srcId="{0F0AEDE7-1C78-47D6-AE71-5459E321AA82}" destId="{6390F73B-A8BF-4869-8906-7D8C57135289}" srcOrd="8" destOrd="0" presId="urn:microsoft.com/office/officeart/2005/8/layout/default"/>
    <dgm:cxn modelId="{B4433EBD-C903-4AF5-B5C7-5E6FDAD7C268}" type="presParOf" srcId="{0F0AEDE7-1C78-47D6-AE71-5459E321AA82}" destId="{DAD2E02E-5465-48B6-A324-1EA49CBF03EB}" srcOrd="9" destOrd="0" presId="urn:microsoft.com/office/officeart/2005/8/layout/default"/>
    <dgm:cxn modelId="{E6BB2E28-6145-47D2-AC10-D03D9976FAFB}" type="presParOf" srcId="{0F0AEDE7-1C78-47D6-AE71-5459E321AA82}" destId="{CEF1A223-BAC1-4E73-90F4-451574BF0169}" srcOrd="10" destOrd="0" presId="urn:microsoft.com/office/officeart/2005/8/layout/default"/>
    <dgm:cxn modelId="{94CD1958-8F81-4372-AE2C-BE6206345E61}" type="presParOf" srcId="{0F0AEDE7-1C78-47D6-AE71-5459E321AA82}" destId="{C335C8D4-FF75-402E-9DC6-F10AB555BC4D}" srcOrd="11" destOrd="0" presId="urn:microsoft.com/office/officeart/2005/8/layout/default"/>
    <dgm:cxn modelId="{44562B3F-B5B1-4EF2-8421-9503B2C868CF}" type="presParOf" srcId="{0F0AEDE7-1C78-47D6-AE71-5459E321AA82}" destId="{3A7DE540-2FC4-48CA-B80B-CC70AB02D7EE}" srcOrd="12" destOrd="0" presId="urn:microsoft.com/office/officeart/2005/8/layout/default"/>
    <dgm:cxn modelId="{242C3CA4-1621-431E-8C24-5C02F25E3F7F}" type="presParOf" srcId="{0F0AEDE7-1C78-47D6-AE71-5459E321AA82}" destId="{ED708B1C-44FE-4E41-9C8C-F7AB9425CCFD}" srcOrd="13" destOrd="0" presId="urn:microsoft.com/office/officeart/2005/8/layout/default"/>
    <dgm:cxn modelId="{808952A6-D0FA-4F87-A595-4DBAC00EE74C}" type="presParOf" srcId="{0F0AEDE7-1C78-47D6-AE71-5459E321AA82}" destId="{DD03703E-1016-4D9A-9652-293B2D3538DF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7638D45-FA66-4005-A2B4-77EF1DFB40D1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093D1705-BBA9-4826-B4E8-75F4F6CE5DE2}">
      <dgm:prSet/>
      <dgm:spPr/>
      <dgm:t>
        <a:bodyPr/>
        <a:lstStyle/>
        <a:p>
          <a:pPr rtl="0"/>
          <a:r>
            <a:rPr lang="ru-RU" dirty="0" smtClean="0">
              <a:solidFill>
                <a:schemeClr val="tx1">
                  <a:lumMod val="50000"/>
                  <a:lumOff val="50000"/>
                </a:schemeClr>
              </a:solidFill>
            </a:rPr>
            <a:t>Заземление</a:t>
          </a:r>
          <a:endParaRPr lang="ru-RU" dirty="0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3EF9B017-3BA0-4469-9084-303118E0C68A}" type="parTrans" cxnId="{C57EDC73-BE67-4E69-910C-E14CE75E71AD}">
      <dgm:prSet/>
      <dgm:spPr/>
      <dgm:t>
        <a:bodyPr/>
        <a:lstStyle/>
        <a:p>
          <a:endParaRPr lang="ru-RU"/>
        </a:p>
      </dgm:t>
    </dgm:pt>
    <dgm:pt modelId="{83FD7E8A-27CF-410C-A12C-E859679EF7DF}" type="sibTrans" cxnId="{C57EDC73-BE67-4E69-910C-E14CE75E71AD}">
      <dgm:prSet/>
      <dgm:spPr/>
      <dgm:t>
        <a:bodyPr/>
        <a:lstStyle/>
        <a:p>
          <a:endParaRPr lang="ru-RU"/>
        </a:p>
      </dgm:t>
    </dgm:pt>
    <dgm:pt modelId="{BCF4DBB8-CDAB-4B88-9E94-E30E2014C18A}">
      <dgm:prSet/>
      <dgm:spPr/>
      <dgm:t>
        <a:bodyPr/>
        <a:lstStyle/>
        <a:p>
          <a:pPr rtl="0"/>
          <a:r>
            <a:rPr lang="ru-RU" dirty="0" smtClean="0">
              <a:solidFill>
                <a:schemeClr val="tx1">
                  <a:lumMod val="50000"/>
                  <a:lumOff val="50000"/>
                </a:schemeClr>
              </a:solidFill>
            </a:rPr>
            <a:t>Освобождение от крючка </a:t>
          </a:r>
          <a:endParaRPr lang="ru-RU" dirty="0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26DD303E-4D6F-4F34-B2D6-629296F03595}" type="parTrans" cxnId="{13536A06-1D88-4706-B61A-BCB39767BEC6}">
      <dgm:prSet/>
      <dgm:spPr/>
      <dgm:t>
        <a:bodyPr/>
        <a:lstStyle/>
        <a:p>
          <a:endParaRPr lang="ru-RU"/>
        </a:p>
      </dgm:t>
    </dgm:pt>
    <dgm:pt modelId="{3A31C259-5E21-4E26-B47F-D308574E961D}" type="sibTrans" cxnId="{13536A06-1D88-4706-B61A-BCB39767BEC6}">
      <dgm:prSet/>
      <dgm:spPr/>
      <dgm:t>
        <a:bodyPr/>
        <a:lstStyle/>
        <a:p>
          <a:endParaRPr lang="ru-RU"/>
        </a:p>
      </dgm:t>
    </dgm:pt>
    <dgm:pt modelId="{653E6179-BEC4-487E-A626-2EBF849B2C01}">
      <dgm:prSet/>
      <dgm:spPr/>
      <dgm:t>
        <a:bodyPr/>
        <a:lstStyle/>
        <a:p>
          <a:pPr rtl="0"/>
          <a:r>
            <a:rPr lang="ru-RU" dirty="0" smtClean="0">
              <a:solidFill>
                <a:schemeClr val="tx1">
                  <a:lumMod val="50000"/>
                  <a:lumOff val="50000"/>
                </a:schemeClr>
              </a:solidFill>
            </a:rPr>
            <a:t>Действия, согласно ценностям</a:t>
          </a:r>
          <a:endParaRPr lang="ru-RU" dirty="0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D365B701-3A5F-4934-A8AD-68CB128257E3}" type="parTrans" cxnId="{1F37575C-4B3F-4453-BA44-683B58CA3876}">
      <dgm:prSet/>
      <dgm:spPr/>
      <dgm:t>
        <a:bodyPr/>
        <a:lstStyle/>
        <a:p>
          <a:endParaRPr lang="ru-RU"/>
        </a:p>
      </dgm:t>
    </dgm:pt>
    <dgm:pt modelId="{29AE0BFA-E88B-4818-9417-002D7F5D7B24}" type="sibTrans" cxnId="{1F37575C-4B3F-4453-BA44-683B58CA3876}">
      <dgm:prSet/>
      <dgm:spPr/>
      <dgm:t>
        <a:bodyPr/>
        <a:lstStyle/>
        <a:p>
          <a:endParaRPr lang="ru-RU"/>
        </a:p>
      </dgm:t>
    </dgm:pt>
    <dgm:pt modelId="{C1A2DF0D-8D08-40DD-8496-0F6D8757D83E}">
      <dgm:prSet/>
      <dgm:spPr/>
      <dgm:t>
        <a:bodyPr/>
        <a:lstStyle/>
        <a:p>
          <a:pPr rtl="0"/>
          <a:r>
            <a:rPr lang="ru-RU" dirty="0" smtClean="0">
              <a:solidFill>
                <a:schemeClr val="tx1">
                  <a:lumMod val="50000"/>
                  <a:lumOff val="50000"/>
                </a:schemeClr>
              </a:solidFill>
            </a:rPr>
            <a:t>Проявление доброты</a:t>
          </a:r>
          <a:endParaRPr lang="ru-RU" dirty="0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9FAEF391-2E7E-4359-9F24-BF7684AD5AB2}" type="parTrans" cxnId="{E67DA1DE-D94A-42CF-B689-BE8A04A5916C}">
      <dgm:prSet/>
      <dgm:spPr/>
      <dgm:t>
        <a:bodyPr/>
        <a:lstStyle/>
        <a:p>
          <a:endParaRPr lang="ru-RU"/>
        </a:p>
      </dgm:t>
    </dgm:pt>
    <dgm:pt modelId="{3D93C395-CFAB-40AF-8F6F-5BA4EED5F337}" type="sibTrans" cxnId="{E67DA1DE-D94A-42CF-B689-BE8A04A5916C}">
      <dgm:prSet/>
      <dgm:spPr/>
      <dgm:t>
        <a:bodyPr/>
        <a:lstStyle/>
        <a:p>
          <a:endParaRPr lang="ru-RU"/>
        </a:p>
      </dgm:t>
    </dgm:pt>
    <dgm:pt modelId="{0E05585F-32A9-4589-8A60-05EA8525473C}">
      <dgm:prSet/>
      <dgm:spPr/>
      <dgm:t>
        <a:bodyPr/>
        <a:lstStyle/>
        <a:p>
          <a:pPr rtl="0"/>
          <a:r>
            <a:rPr lang="ru-RU" dirty="0" smtClean="0">
              <a:solidFill>
                <a:schemeClr val="tx1">
                  <a:lumMod val="50000"/>
                  <a:lumOff val="50000"/>
                </a:schemeClr>
              </a:solidFill>
            </a:rPr>
            <a:t>Создание пространства</a:t>
          </a:r>
          <a:endParaRPr lang="ru-RU" dirty="0">
            <a:solidFill>
              <a:schemeClr val="tx1">
                <a:lumMod val="50000"/>
                <a:lumOff val="50000"/>
              </a:schemeClr>
            </a:solidFill>
          </a:endParaRPr>
        </a:p>
      </dgm:t>
    </dgm:pt>
    <dgm:pt modelId="{CA60317D-4995-4701-A95A-68CB3B864FE9}" type="parTrans" cxnId="{B34418CB-DD21-4243-A4C2-2CC9F8B9813C}">
      <dgm:prSet/>
      <dgm:spPr/>
      <dgm:t>
        <a:bodyPr/>
        <a:lstStyle/>
        <a:p>
          <a:endParaRPr lang="ru-RU"/>
        </a:p>
      </dgm:t>
    </dgm:pt>
    <dgm:pt modelId="{780F0E67-9CFB-4C95-969D-8D79ABDDCBDE}" type="sibTrans" cxnId="{B34418CB-DD21-4243-A4C2-2CC9F8B9813C}">
      <dgm:prSet/>
      <dgm:spPr/>
      <dgm:t>
        <a:bodyPr/>
        <a:lstStyle/>
        <a:p>
          <a:endParaRPr lang="ru-RU"/>
        </a:p>
      </dgm:t>
    </dgm:pt>
    <dgm:pt modelId="{4EC2B290-DE91-4759-8C68-61A6915C00A4}" type="pres">
      <dgm:prSet presAssocID="{C7638D45-FA66-4005-A2B4-77EF1DFB40D1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85C4853-48ED-47C0-A60D-ADA8A832F003}" type="pres">
      <dgm:prSet presAssocID="{093D1705-BBA9-4826-B4E8-75F4F6CE5DE2}" presName="circ1" presStyleLbl="vennNode1" presStyleIdx="0" presStyleCnt="5"/>
      <dgm:spPr>
        <a:solidFill>
          <a:schemeClr val="accent5">
            <a:lumMod val="40000"/>
            <a:lumOff val="60000"/>
            <a:alpha val="50000"/>
          </a:schemeClr>
        </a:solidFill>
      </dgm:spPr>
    </dgm:pt>
    <dgm:pt modelId="{CAC371C6-20A2-469F-BAF5-01A3F177EDB5}" type="pres">
      <dgm:prSet presAssocID="{093D1705-BBA9-4826-B4E8-75F4F6CE5DE2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EE1419-76D6-4F77-9511-5E524D9413D5}" type="pres">
      <dgm:prSet presAssocID="{BCF4DBB8-CDAB-4B88-9E94-E30E2014C18A}" presName="circ2" presStyleLbl="vennNode1" presStyleIdx="1" presStyleCnt="5"/>
      <dgm:spPr>
        <a:solidFill>
          <a:schemeClr val="accent5">
            <a:lumMod val="60000"/>
            <a:lumOff val="40000"/>
            <a:alpha val="50000"/>
          </a:schemeClr>
        </a:solidFill>
      </dgm:spPr>
    </dgm:pt>
    <dgm:pt modelId="{CC287A07-A439-4830-995D-3B9D2B1AAD93}" type="pres">
      <dgm:prSet presAssocID="{BCF4DBB8-CDAB-4B88-9E94-E30E2014C18A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253859-19BA-44F3-B057-ADA4894502A0}" type="pres">
      <dgm:prSet presAssocID="{653E6179-BEC4-487E-A626-2EBF849B2C01}" presName="circ3" presStyleLbl="vennNode1" presStyleIdx="2" presStyleCnt="5"/>
      <dgm:spPr>
        <a:solidFill>
          <a:schemeClr val="accent5">
            <a:lumMod val="20000"/>
            <a:lumOff val="80000"/>
            <a:alpha val="50000"/>
          </a:schemeClr>
        </a:solidFill>
      </dgm:spPr>
    </dgm:pt>
    <dgm:pt modelId="{93256CCF-5109-40DA-9AEC-689523DEC3E6}" type="pres">
      <dgm:prSet presAssocID="{653E6179-BEC4-487E-A626-2EBF849B2C01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BA193A-CB33-4516-AAEF-67A12CC5F28E}" type="pres">
      <dgm:prSet presAssocID="{C1A2DF0D-8D08-40DD-8496-0F6D8757D83E}" presName="circ4" presStyleLbl="vennNode1" presStyleIdx="3" presStyleCnt="5"/>
      <dgm:spPr>
        <a:solidFill>
          <a:schemeClr val="accent5">
            <a:lumMod val="60000"/>
            <a:lumOff val="40000"/>
            <a:alpha val="50000"/>
          </a:schemeClr>
        </a:solidFill>
      </dgm:spPr>
    </dgm:pt>
    <dgm:pt modelId="{07F32091-3291-475C-B371-2F97EBDC86F8}" type="pres">
      <dgm:prSet presAssocID="{C1A2DF0D-8D08-40DD-8496-0F6D8757D83E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300CC2-1D7F-42B2-915A-6E7E17C61F49}" type="pres">
      <dgm:prSet presAssocID="{0E05585F-32A9-4589-8A60-05EA8525473C}" presName="circ5" presStyleLbl="vennNode1" presStyleIdx="4" presStyleCnt="5"/>
      <dgm:spPr>
        <a:solidFill>
          <a:schemeClr val="accent5">
            <a:lumMod val="20000"/>
            <a:lumOff val="80000"/>
            <a:alpha val="50000"/>
          </a:schemeClr>
        </a:solidFill>
      </dgm:spPr>
    </dgm:pt>
    <dgm:pt modelId="{CCCEE5F1-A1C5-4A21-9351-813B7965545B}" type="pres">
      <dgm:prSet presAssocID="{0E05585F-32A9-4589-8A60-05EA8525473C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DC52EE1-257F-45A4-B8D7-C8A722F78893}" type="presOf" srcId="{093D1705-BBA9-4826-B4E8-75F4F6CE5DE2}" destId="{CAC371C6-20A2-469F-BAF5-01A3F177EDB5}" srcOrd="0" destOrd="0" presId="urn:microsoft.com/office/officeart/2005/8/layout/venn1"/>
    <dgm:cxn modelId="{0255EAEA-BF29-42A4-8C61-D40A6E98078C}" type="presOf" srcId="{0E05585F-32A9-4589-8A60-05EA8525473C}" destId="{CCCEE5F1-A1C5-4A21-9351-813B7965545B}" srcOrd="0" destOrd="0" presId="urn:microsoft.com/office/officeart/2005/8/layout/venn1"/>
    <dgm:cxn modelId="{6FD4860F-AA8F-44EC-A597-2FE3197699D9}" type="presOf" srcId="{BCF4DBB8-CDAB-4B88-9E94-E30E2014C18A}" destId="{CC287A07-A439-4830-995D-3B9D2B1AAD93}" srcOrd="0" destOrd="0" presId="urn:microsoft.com/office/officeart/2005/8/layout/venn1"/>
    <dgm:cxn modelId="{13536A06-1D88-4706-B61A-BCB39767BEC6}" srcId="{C7638D45-FA66-4005-A2B4-77EF1DFB40D1}" destId="{BCF4DBB8-CDAB-4B88-9E94-E30E2014C18A}" srcOrd="1" destOrd="0" parTransId="{26DD303E-4D6F-4F34-B2D6-629296F03595}" sibTransId="{3A31C259-5E21-4E26-B47F-D308574E961D}"/>
    <dgm:cxn modelId="{1F37575C-4B3F-4453-BA44-683B58CA3876}" srcId="{C7638D45-FA66-4005-A2B4-77EF1DFB40D1}" destId="{653E6179-BEC4-487E-A626-2EBF849B2C01}" srcOrd="2" destOrd="0" parTransId="{D365B701-3A5F-4934-A8AD-68CB128257E3}" sibTransId="{29AE0BFA-E88B-4818-9417-002D7F5D7B24}"/>
    <dgm:cxn modelId="{E67DA1DE-D94A-42CF-B689-BE8A04A5916C}" srcId="{C7638D45-FA66-4005-A2B4-77EF1DFB40D1}" destId="{C1A2DF0D-8D08-40DD-8496-0F6D8757D83E}" srcOrd="3" destOrd="0" parTransId="{9FAEF391-2E7E-4359-9F24-BF7684AD5AB2}" sibTransId="{3D93C395-CFAB-40AF-8F6F-5BA4EED5F337}"/>
    <dgm:cxn modelId="{C57EDC73-BE67-4E69-910C-E14CE75E71AD}" srcId="{C7638D45-FA66-4005-A2B4-77EF1DFB40D1}" destId="{093D1705-BBA9-4826-B4E8-75F4F6CE5DE2}" srcOrd="0" destOrd="0" parTransId="{3EF9B017-3BA0-4469-9084-303118E0C68A}" sibTransId="{83FD7E8A-27CF-410C-A12C-E859679EF7DF}"/>
    <dgm:cxn modelId="{B34418CB-DD21-4243-A4C2-2CC9F8B9813C}" srcId="{C7638D45-FA66-4005-A2B4-77EF1DFB40D1}" destId="{0E05585F-32A9-4589-8A60-05EA8525473C}" srcOrd="4" destOrd="0" parTransId="{CA60317D-4995-4701-A95A-68CB3B864FE9}" sibTransId="{780F0E67-9CFB-4C95-969D-8D79ABDDCBDE}"/>
    <dgm:cxn modelId="{1D62A41B-8C53-4DAD-9135-890F869DA0D9}" type="presOf" srcId="{C7638D45-FA66-4005-A2B4-77EF1DFB40D1}" destId="{4EC2B290-DE91-4759-8C68-61A6915C00A4}" srcOrd="0" destOrd="0" presId="urn:microsoft.com/office/officeart/2005/8/layout/venn1"/>
    <dgm:cxn modelId="{B2A0A4F5-2C8A-4196-A1E8-46EC7655FFBC}" type="presOf" srcId="{653E6179-BEC4-487E-A626-2EBF849B2C01}" destId="{93256CCF-5109-40DA-9AEC-689523DEC3E6}" srcOrd="0" destOrd="0" presId="urn:microsoft.com/office/officeart/2005/8/layout/venn1"/>
    <dgm:cxn modelId="{1B3A3BE4-16B3-4917-A2BC-2AFB96764CFB}" type="presOf" srcId="{C1A2DF0D-8D08-40DD-8496-0F6D8757D83E}" destId="{07F32091-3291-475C-B371-2F97EBDC86F8}" srcOrd="0" destOrd="0" presId="urn:microsoft.com/office/officeart/2005/8/layout/venn1"/>
    <dgm:cxn modelId="{C76B87EE-248D-43B5-B85A-6D655873EBF1}" type="presParOf" srcId="{4EC2B290-DE91-4759-8C68-61A6915C00A4}" destId="{485C4853-48ED-47C0-A60D-ADA8A832F003}" srcOrd="0" destOrd="0" presId="urn:microsoft.com/office/officeart/2005/8/layout/venn1"/>
    <dgm:cxn modelId="{1D0E9757-D148-4666-89A4-8E5384757365}" type="presParOf" srcId="{4EC2B290-DE91-4759-8C68-61A6915C00A4}" destId="{CAC371C6-20A2-469F-BAF5-01A3F177EDB5}" srcOrd="1" destOrd="0" presId="urn:microsoft.com/office/officeart/2005/8/layout/venn1"/>
    <dgm:cxn modelId="{9BF7A156-25BF-4F0C-8EEF-5DC1C2D843CA}" type="presParOf" srcId="{4EC2B290-DE91-4759-8C68-61A6915C00A4}" destId="{50EE1419-76D6-4F77-9511-5E524D9413D5}" srcOrd="2" destOrd="0" presId="urn:microsoft.com/office/officeart/2005/8/layout/venn1"/>
    <dgm:cxn modelId="{5DB74CDE-3FE3-4E62-A9E5-D5C9FCE61158}" type="presParOf" srcId="{4EC2B290-DE91-4759-8C68-61A6915C00A4}" destId="{CC287A07-A439-4830-995D-3B9D2B1AAD93}" srcOrd="3" destOrd="0" presId="urn:microsoft.com/office/officeart/2005/8/layout/venn1"/>
    <dgm:cxn modelId="{17E73415-EF03-428B-92CD-F2CE07A52D32}" type="presParOf" srcId="{4EC2B290-DE91-4759-8C68-61A6915C00A4}" destId="{4A253859-19BA-44F3-B057-ADA4894502A0}" srcOrd="4" destOrd="0" presId="urn:microsoft.com/office/officeart/2005/8/layout/venn1"/>
    <dgm:cxn modelId="{532C090A-B737-4EB8-B370-3CEACA49D316}" type="presParOf" srcId="{4EC2B290-DE91-4759-8C68-61A6915C00A4}" destId="{93256CCF-5109-40DA-9AEC-689523DEC3E6}" srcOrd="5" destOrd="0" presId="urn:microsoft.com/office/officeart/2005/8/layout/venn1"/>
    <dgm:cxn modelId="{8C80149F-DAFD-4059-8C9E-4BDFA45E4E2C}" type="presParOf" srcId="{4EC2B290-DE91-4759-8C68-61A6915C00A4}" destId="{BFBA193A-CB33-4516-AAEF-67A12CC5F28E}" srcOrd="6" destOrd="0" presId="urn:microsoft.com/office/officeart/2005/8/layout/venn1"/>
    <dgm:cxn modelId="{F73D5A31-7305-4AAF-ACCA-6E8D5DCD60CB}" type="presParOf" srcId="{4EC2B290-DE91-4759-8C68-61A6915C00A4}" destId="{07F32091-3291-475C-B371-2F97EBDC86F8}" srcOrd="7" destOrd="0" presId="urn:microsoft.com/office/officeart/2005/8/layout/venn1"/>
    <dgm:cxn modelId="{9387DB3E-882A-4772-A601-73792D006BDE}" type="presParOf" srcId="{4EC2B290-DE91-4759-8C68-61A6915C00A4}" destId="{D1300CC2-1D7F-42B2-915A-6E7E17C61F49}" srcOrd="8" destOrd="0" presId="urn:microsoft.com/office/officeart/2005/8/layout/venn1"/>
    <dgm:cxn modelId="{C524E038-A24D-444D-9222-7B834C28F905}" type="presParOf" srcId="{4EC2B290-DE91-4759-8C68-61A6915C00A4}" destId="{CCCEE5F1-A1C5-4A21-9351-813B7965545B}" srcOrd="9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7B3A310-962F-4EE7-9D76-12DBFE60B648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B9094B3-673D-429D-ADC2-5CA00157B277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rtl="0"/>
          <a:r>
            <a:rPr lang="ru-RU" dirty="0" smtClean="0"/>
            <a:t>Я слабый человек</a:t>
          </a:r>
          <a:endParaRPr lang="ru-RU" dirty="0"/>
        </a:p>
      </dgm:t>
    </dgm:pt>
    <dgm:pt modelId="{81055A29-B453-47DE-B36F-4C73B2B5F807}" type="parTrans" cxnId="{1B318D79-B9C3-4145-83B7-45DD5E78A957}">
      <dgm:prSet/>
      <dgm:spPr/>
      <dgm:t>
        <a:bodyPr/>
        <a:lstStyle/>
        <a:p>
          <a:endParaRPr lang="ru-RU"/>
        </a:p>
      </dgm:t>
    </dgm:pt>
    <dgm:pt modelId="{69CD19BD-D2D5-4326-8467-FD5BA9CAA7F2}" type="sibTrans" cxnId="{1B318D79-B9C3-4145-83B7-45DD5E78A957}">
      <dgm:prSet/>
      <dgm:spPr>
        <a:solidFill>
          <a:schemeClr val="bg1"/>
        </a:solidFill>
      </dgm:spPr>
      <dgm:t>
        <a:bodyPr/>
        <a:lstStyle/>
        <a:p>
          <a:endParaRPr lang="ru-RU"/>
        </a:p>
      </dgm:t>
    </dgm:pt>
    <dgm:pt modelId="{BFCE036C-4221-404A-9D88-F057D31CE1EC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rtl="0"/>
          <a:r>
            <a:rPr lang="ru-RU" dirty="0" smtClean="0"/>
            <a:t>Я сошел с ума</a:t>
          </a:r>
          <a:endParaRPr lang="ru-RU" dirty="0"/>
        </a:p>
      </dgm:t>
    </dgm:pt>
    <dgm:pt modelId="{51EDF039-0AB6-4DF8-8B5F-0B677D235956}" type="parTrans" cxnId="{CC6AEFA6-558F-486C-8E51-AD1ACC87653F}">
      <dgm:prSet/>
      <dgm:spPr/>
      <dgm:t>
        <a:bodyPr/>
        <a:lstStyle/>
        <a:p>
          <a:endParaRPr lang="ru-RU"/>
        </a:p>
      </dgm:t>
    </dgm:pt>
    <dgm:pt modelId="{16D73EEA-ADBC-4642-9A39-6731B48D2A6F}" type="sibTrans" cxnId="{CC6AEFA6-558F-486C-8E51-AD1ACC87653F}">
      <dgm:prSet/>
      <dgm:spPr>
        <a:solidFill>
          <a:schemeClr val="bg1"/>
        </a:solidFill>
      </dgm:spPr>
      <dgm:t>
        <a:bodyPr/>
        <a:lstStyle/>
        <a:p>
          <a:endParaRPr lang="ru-RU"/>
        </a:p>
      </dgm:t>
    </dgm:pt>
    <dgm:pt modelId="{A2A26BA4-2016-4F34-BB84-E45A2DF956CD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rtl="0"/>
          <a:r>
            <a:rPr lang="ru-RU" smtClean="0"/>
            <a:t>Я плохой </a:t>
          </a:r>
          <a:endParaRPr lang="ru-RU"/>
        </a:p>
      </dgm:t>
    </dgm:pt>
    <dgm:pt modelId="{F60B3865-2BFF-4020-A83B-3DDAE6472202}" type="parTrans" cxnId="{B923C104-43EC-47D0-9805-1478684E46EE}">
      <dgm:prSet/>
      <dgm:spPr/>
      <dgm:t>
        <a:bodyPr/>
        <a:lstStyle/>
        <a:p>
          <a:endParaRPr lang="ru-RU"/>
        </a:p>
      </dgm:t>
    </dgm:pt>
    <dgm:pt modelId="{0CC4A7A4-86BA-4C60-9D86-E9855E9D5305}" type="sibTrans" cxnId="{B923C104-43EC-47D0-9805-1478684E46EE}">
      <dgm:prSet/>
      <dgm:spPr>
        <a:solidFill>
          <a:schemeClr val="bg1"/>
        </a:solidFill>
      </dgm:spPr>
      <dgm:t>
        <a:bodyPr/>
        <a:lstStyle/>
        <a:p>
          <a:endParaRPr lang="ru-RU"/>
        </a:p>
      </dgm:t>
    </dgm:pt>
    <dgm:pt modelId="{45AD21C0-8453-4F88-9FEA-94EC96285B90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rtl="0"/>
          <a:r>
            <a:rPr lang="ru-RU" dirty="0" smtClean="0"/>
            <a:t>Я поступил неправильно</a:t>
          </a:r>
          <a:endParaRPr lang="ru-RU" dirty="0"/>
        </a:p>
      </dgm:t>
    </dgm:pt>
    <dgm:pt modelId="{76A861B2-DBE2-47E7-A0F0-F827EEA41EEF}" type="parTrans" cxnId="{589F0411-5D62-4272-9AED-40CB95E47E58}">
      <dgm:prSet/>
      <dgm:spPr/>
      <dgm:t>
        <a:bodyPr/>
        <a:lstStyle/>
        <a:p>
          <a:endParaRPr lang="ru-RU"/>
        </a:p>
      </dgm:t>
    </dgm:pt>
    <dgm:pt modelId="{C9447ED4-7075-4077-B736-81712DA690D0}" type="sibTrans" cxnId="{589F0411-5D62-4272-9AED-40CB95E47E58}">
      <dgm:prSet/>
      <dgm:spPr>
        <a:solidFill>
          <a:schemeClr val="bg1"/>
        </a:solidFill>
      </dgm:spPr>
      <dgm:t>
        <a:bodyPr/>
        <a:lstStyle/>
        <a:p>
          <a:endParaRPr lang="ru-RU"/>
        </a:p>
      </dgm:t>
    </dgm:pt>
    <dgm:pt modelId="{A26BD125-AB59-42D9-AB4B-ED3BC24C80E9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rtl="0"/>
          <a:r>
            <a:rPr lang="ru-RU" smtClean="0"/>
            <a:t>Это моя вина</a:t>
          </a:r>
          <a:endParaRPr lang="ru-RU"/>
        </a:p>
      </dgm:t>
    </dgm:pt>
    <dgm:pt modelId="{113160B5-092E-4D7E-8F28-15DC7AE0AF49}" type="parTrans" cxnId="{25F2EB15-7362-4425-8032-A9250D115A64}">
      <dgm:prSet/>
      <dgm:spPr/>
      <dgm:t>
        <a:bodyPr/>
        <a:lstStyle/>
        <a:p>
          <a:endParaRPr lang="ru-RU"/>
        </a:p>
      </dgm:t>
    </dgm:pt>
    <dgm:pt modelId="{E70AC046-06FB-4AF2-94F2-6E600146A304}" type="sibTrans" cxnId="{25F2EB15-7362-4425-8032-A9250D115A64}">
      <dgm:prSet/>
      <dgm:spPr>
        <a:solidFill>
          <a:schemeClr val="bg1"/>
        </a:solidFill>
      </dgm:spPr>
      <dgm:t>
        <a:bodyPr/>
        <a:lstStyle/>
        <a:p>
          <a:endParaRPr lang="ru-RU"/>
        </a:p>
      </dgm:t>
    </dgm:pt>
    <dgm:pt modelId="{7D001704-981D-4D0D-94DB-AE3CD5609F9C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rtl="0"/>
          <a:r>
            <a:rPr lang="ru-RU" dirty="0" smtClean="0"/>
            <a:t>Я никогда себе этого не прощу</a:t>
          </a:r>
          <a:endParaRPr lang="ru-RU" dirty="0"/>
        </a:p>
      </dgm:t>
    </dgm:pt>
    <dgm:pt modelId="{23856798-85A3-425D-A8A0-353D227B70A9}" type="parTrans" cxnId="{B6872D06-AB96-4AC5-91ED-63049C80D24D}">
      <dgm:prSet/>
      <dgm:spPr/>
      <dgm:t>
        <a:bodyPr/>
        <a:lstStyle/>
        <a:p>
          <a:endParaRPr lang="ru-RU"/>
        </a:p>
      </dgm:t>
    </dgm:pt>
    <dgm:pt modelId="{839DF62B-832C-4129-95AF-C62EBEDBA017}" type="sibTrans" cxnId="{B6872D06-AB96-4AC5-91ED-63049C80D24D}">
      <dgm:prSet/>
      <dgm:spPr>
        <a:solidFill>
          <a:schemeClr val="bg1"/>
        </a:solidFill>
      </dgm:spPr>
      <dgm:t>
        <a:bodyPr/>
        <a:lstStyle/>
        <a:p>
          <a:endParaRPr lang="ru-RU"/>
        </a:p>
      </dgm:t>
    </dgm:pt>
    <dgm:pt modelId="{41D7E929-3304-49DE-BF84-3D6A62861C30}">
      <dgm:prSet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rtl="0"/>
          <a:r>
            <a:rPr lang="ru-RU" dirty="0" smtClean="0"/>
            <a:t>Я не должен был этого делать</a:t>
          </a:r>
          <a:endParaRPr lang="ru-RU" dirty="0"/>
        </a:p>
      </dgm:t>
    </dgm:pt>
    <dgm:pt modelId="{F3E3CC39-A7ED-411D-90F4-CF33F4ADF3BA}" type="parTrans" cxnId="{A6AFBE3A-87FF-4429-91B2-F4D4D1E835AA}">
      <dgm:prSet/>
      <dgm:spPr/>
      <dgm:t>
        <a:bodyPr/>
        <a:lstStyle/>
        <a:p>
          <a:endParaRPr lang="ru-RU"/>
        </a:p>
      </dgm:t>
    </dgm:pt>
    <dgm:pt modelId="{9C014918-447D-4CD3-98EA-92A86FE5CED1}" type="sibTrans" cxnId="{A6AFBE3A-87FF-4429-91B2-F4D4D1E835AA}">
      <dgm:prSet/>
      <dgm:spPr>
        <a:solidFill>
          <a:schemeClr val="bg1"/>
        </a:solidFill>
      </dgm:spPr>
      <dgm:t>
        <a:bodyPr/>
        <a:lstStyle/>
        <a:p>
          <a:endParaRPr lang="ru-RU"/>
        </a:p>
      </dgm:t>
    </dgm:pt>
    <dgm:pt modelId="{F889924F-C7B1-4AEB-A113-546186050A91}" type="pres">
      <dgm:prSet presAssocID="{F7B3A310-962F-4EE7-9D76-12DBFE60B64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6E007E6-E823-4404-8B8D-DBCF077661C7}" type="pres">
      <dgm:prSet presAssocID="{5B9094B3-673D-429D-ADC2-5CA00157B277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0335C3-9561-4E60-8E67-0A2A87B255FE}" type="pres">
      <dgm:prSet presAssocID="{69CD19BD-D2D5-4326-8467-FD5BA9CAA7F2}" presName="sibTrans" presStyleLbl="sibTrans2D1" presStyleIdx="0" presStyleCnt="7"/>
      <dgm:spPr/>
      <dgm:t>
        <a:bodyPr/>
        <a:lstStyle/>
        <a:p>
          <a:endParaRPr lang="ru-RU"/>
        </a:p>
      </dgm:t>
    </dgm:pt>
    <dgm:pt modelId="{0A9567B1-2B2D-404F-AE8A-F67D3C89B44F}" type="pres">
      <dgm:prSet presAssocID="{69CD19BD-D2D5-4326-8467-FD5BA9CAA7F2}" presName="connectorText" presStyleLbl="sibTrans2D1" presStyleIdx="0" presStyleCnt="7"/>
      <dgm:spPr/>
      <dgm:t>
        <a:bodyPr/>
        <a:lstStyle/>
        <a:p>
          <a:endParaRPr lang="ru-RU"/>
        </a:p>
      </dgm:t>
    </dgm:pt>
    <dgm:pt modelId="{D9D58A5D-69C6-4652-87B6-06948E97CD3D}" type="pres">
      <dgm:prSet presAssocID="{BFCE036C-4221-404A-9D88-F057D31CE1EC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A8821F-B4F3-4E99-9572-BB604A848972}" type="pres">
      <dgm:prSet presAssocID="{16D73EEA-ADBC-4642-9A39-6731B48D2A6F}" presName="sibTrans" presStyleLbl="sibTrans2D1" presStyleIdx="1" presStyleCnt="7"/>
      <dgm:spPr/>
      <dgm:t>
        <a:bodyPr/>
        <a:lstStyle/>
        <a:p>
          <a:endParaRPr lang="ru-RU"/>
        </a:p>
      </dgm:t>
    </dgm:pt>
    <dgm:pt modelId="{FA8ABCEA-5F1C-4B73-96CF-C7BE78EA6DE3}" type="pres">
      <dgm:prSet presAssocID="{16D73EEA-ADBC-4642-9A39-6731B48D2A6F}" presName="connectorText" presStyleLbl="sibTrans2D1" presStyleIdx="1" presStyleCnt="7"/>
      <dgm:spPr/>
      <dgm:t>
        <a:bodyPr/>
        <a:lstStyle/>
        <a:p>
          <a:endParaRPr lang="ru-RU"/>
        </a:p>
      </dgm:t>
    </dgm:pt>
    <dgm:pt modelId="{BF91F22C-05DC-453C-A297-05D1D2A547BB}" type="pres">
      <dgm:prSet presAssocID="{A2A26BA4-2016-4F34-BB84-E45A2DF956CD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549107-03E0-4D7A-8DBF-527DD8B1673A}" type="pres">
      <dgm:prSet presAssocID="{0CC4A7A4-86BA-4C60-9D86-E9855E9D5305}" presName="sibTrans" presStyleLbl="sibTrans2D1" presStyleIdx="2" presStyleCnt="7" custScaleX="133232" custScaleY="123585"/>
      <dgm:spPr/>
      <dgm:t>
        <a:bodyPr/>
        <a:lstStyle/>
        <a:p>
          <a:endParaRPr lang="ru-RU"/>
        </a:p>
      </dgm:t>
    </dgm:pt>
    <dgm:pt modelId="{08FAAA3B-8222-4BA6-9E1B-11BB29667B30}" type="pres">
      <dgm:prSet presAssocID="{0CC4A7A4-86BA-4C60-9D86-E9855E9D5305}" presName="connectorText" presStyleLbl="sibTrans2D1" presStyleIdx="2" presStyleCnt="7"/>
      <dgm:spPr/>
      <dgm:t>
        <a:bodyPr/>
        <a:lstStyle/>
        <a:p>
          <a:endParaRPr lang="ru-RU"/>
        </a:p>
      </dgm:t>
    </dgm:pt>
    <dgm:pt modelId="{24792EED-C95A-43CE-9BC8-8B5C26322A81}" type="pres">
      <dgm:prSet presAssocID="{45AD21C0-8453-4F88-9FEA-94EC96285B90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E7C0B8-6214-4212-AFF7-AF0605523A37}" type="pres">
      <dgm:prSet presAssocID="{C9447ED4-7075-4077-B736-81712DA690D0}" presName="sibTrans" presStyleLbl="sibTrans2D1" presStyleIdx="3" presStyleCnt="7"/>
      <dgm:spPr/>
      <dgm:t>
        <a:bodyPr/>
        <a:lstStyle/>
        <a:p>
          <a:endParaRPr lang="ru-RU"/>
        </a:p>
      </dgm:t>
    </dgm:pt>
    <dgm:pt modelId="{6F73FEB7-9AFD-4A29-90F5-750BFACF437E}" type="pres">
      <dgm:prSet presAssocID="{C9447ED4-7075-4077-B736-81712DA690D0}" presName="connectorText" presStyleLbl="sibTrans2D1" presStyleIdx="3" presStyleCnt="7"/>
      <dgm:spPr/>
      <dgm:t>
        <a:bodyPr/>
        <a:lstStyle/>
        <a:p>
          <a:endParaRPr lang="ru-RU"/>
        </a:p>
      </dgm:t>
    </dgm:pt>
    <dgm:pt modelId="{942E8955-7704-4E6A-98F8-DC1814248AC0}" type="pres">
      <dgm:prSet presAssocID="{A26BD125-AB59-42D9-AB4B-ED3BC24C80E9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3C9C5B7-813A-486C-85C9-BAEB353E79C9}" type="pres">
      <dgm:prSet presAssocID="{E70AC046-06FB-4AF2-94F2-6E600146A304}" presName="sibTrans" presStyleLbl="sibTrans2D1" presStyleIdx="4" presStyleCnt="7"/>
      <dgm:spPr/>
      <dgm:t>
        <a:bodyPr/>
        <a:lstStyle/>
        <a:p>
          <a:endParaRPr lang="ru-RU"/>
        </a:p>
      </dgm:t>
    </dgm:pt>
    <dgm:pt modelId="{46D273DB-4CA5-4A15-8941-8D6559501455}" type="pres">
      <dgm:prSet presAssocID="{E70AC046-06FB-4AF2-94F2-6E600146A304}" presName="connectorText" presStyleLbl="sibTrans2D1" presStyleIdx="4" presStyleCnt="7"/>
      <dgm:spPr/>
      <dgm:t>
        <a:bodyPr/>
        <a:lstStyle/>
        <a:p>
          <a:endParaRPr lang="ru-RU"/>
        </a:p>
      </dgm:t>
    </dgm:pt>
    <dgm:pt modelId="{67C824E9-D452-40D4-B27A-358BA2BFC1A3}" type="pres">
      <dgm:prSet presAssocID="{7D001704-981D-4D0D-94DB-AE3CD5609F9C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049B27-3DC1-4B64-865F-14B7F90BD16B}" type="pres">
      <dgm:prSet presAssocID="{839DF62B-832C-4129-95AF-C62EBEDBA017}" presName="sibTrans" presStyleLbl="sibTrans2D1" presStyleIdx="5" presStyleCnt="7"/>
      <dgm:spPr/>
      <dgm:t>
        <a:bodyPr/>
        <a:lstStyle/>
        <a:p>
          <a:endParaRPr lang="ru-RU"/>
        </a:p>
      </dgm:t>
    </dgm:pt>
    <dgm:pt modelId="{E67A3DB8-CE60-4DCA-9C75-41BD2EA0029B}" type="pres">
      <dgm:prSet presAssocID="{839DF62B-832C-4129-95AF-C62EBEDBA017}" presName="connectorText" presStyleLbl="sibTrans2D1" presStyleIdx="5" presStyleCnt="7"/>
      <dgm:spPr/>
      <dgm:t>
        <a:bodyPr/>
        <a:lstStyle/>
        <a:p>
          <a:endParaRPr lang="ru-RU"/>
        </a:p>
      </dgm:t>
    </dgm:pt>
    <dgm:pt modelId="{99078821-EBC0-489B-B5AD-90BEF94DA182}" type="pres">
      <dgm:prSet presAssocID="{41D7E929-3304-49DE-BF84-3D6A62861C30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C5DE5F-9E55-4BC0-BD80-4DACAB98D40C}" type="pres">
      <dgm:prSet presAssocID="{9C014918-447D-4CD3-98EA-92A86FE5CED1}" presName="sibTrans" presStyleLbl="sibTrans2D1" presStyleIdx="6" presStyleCnt="7" custLinFactNeighborX="0"/>
      <dgm:spPr/>
      <dgm:t>
        <a:bodyPr/>
        <a:lstStyle/>
        <a:p>
          <a:endParaRPr lang="ru-RU"/>
        </a:p>
      </dgm:t>
    </dgm:pt>
    <dgm:pt modelId="{E51F2ED6-B2B0-454D-9D50-C5901F540F15}" type="pres">
      <dgm:prSet presAssocID="{9C014918-447D-4CD3-98EA-92A86FE5CED1}" presName="connectorText" presStyleLbl="sibTrans2D1" presStyleIdx="6" presStyleCnt="7"/>
      <dgm:spPr/>
      <dgm:t>
        <a:bodyPr/>
        <a:lstStyle/>
        <a:p>
          <a:endParaRPr lang="ru-RU"/>
        </a:p>
      </dgm:t>
    </dgm:pt>
  </dgm:ptLst>
  <dgm:cxnLst>
    <dgm:cxn modelId="{25F2EB15-7362-4425-8032-A9250D115A64}" srcId="{F7B3A310-962F-4EE7-9D76-12DBFE60B648}" destId="{A26BD125-AB59-42D9-AB4B-ED3BC24C80E9}" srcOrd="4" destOrd="0" parTransId="{113160B5-092E-4D7E-8F28-15DC7AE0AF49}" sibTransId="{E70AC046-06FB-4AF2-94F2-6E600146A304}"/>
    <dgm:cxn modelId="{3E5BF62A-7C5B-4095-9795-060B6B14CE66}" type="presOf" srcId="{C9447ED4-7075-4077-B736-81712DA690D0}" destId="{6F73FEB7-9AFD-4A29-90F5-750BFACF437E}" srcOrd="1" destOrd="0" presId="urn:microsoft.com/office/officeart/2005/8/layout/cycle2"/>
    <dgm:cxn modelId="{2CD13C8C-E915-4F33-B651-E1C5E8EBAA11}" type="presOf" srcId="{45AD21C0-8453-4F88-9FEA-94EC96285B90}" destId="{24792EED-C95A-43CE-9BC8-8B5C26322A81}" srcOrd="0" destOrd="0" presId="urn:microsoft.com/office/officeart/2005/8/layout/cycle2"/>
    <dgm:cxn modelId="{BEF80FA5-E6A9-4897-8744-7B3D499F0832}" type="presOf" srcId="{E70AC046-06FB-4AF2-94F2-6E600146A304}" destId="{46D273DB-4CA5-4A15-8941-8D6559501455}" srcOrd="1" destOrd="0" presId="urn:microsoft.com/office/officeart/2005/8/layout/cycle2"/>
    <dgm:cxn modelId="{87074CB3-4CDD-4415-9ACA-CAEFFB12905F}" type="presOf" srcId="{41D7E929-3304-49DE-BF84-3D6A62861C30}" destId="{99078821-EBC0-489B-B5AD-90BEF94DA182}" srcOrd="0" destOrd="0" presId="urn:microsoft.com/office/officeart/2005/8/layout/cycle2"/>
    <dgm:cxn modelId="{8B00CF11-2B7B-4ED0-88D3-5CDC00BEEC02}" type="presOf" srcId="{839DF62B-832C-4129-95AF-C62EBEDBA017}" destId="{9F049B27-3DC1-4B64-865F-14B7F90BD16B}" srcOrd="0" destOrd="0" presId="urn:microsoft.com/office/officeart/2005/8/layout/cycle2"/>
    <dgm:cxn modelId="{06FF6D69-585C-47FA-8071-FB5A71532214}" type="presOf" srcId="{5B9094B3-673D-429D-ADC2-5CA00157B277}" destId="{A6E007E6-E823-4404-8B8D-DBCF077661C7}" srcOrd="0" destOrd="0" presId="urn:microsoft.com/office/officeart/2005/8/layout/cycle2"/>
    <dgm:cxn modelId="{ECA73291-7470-48B0-9D6C-721773EE27F7}" type="presOf" srcId="{BFCE036C-4221-404A-9D88-F057D31CE1EC}" destId="{D9D58A5D-69C6-4652-87B6-06948E97CD3D}" srcOrd="0" destOrd="0" presId="urn:microsoft.com/office/officeart/2005/8/layout/cycle2"/>
    <dgm:cxn modelId="{CC6AEFA6-558F-486C-8E51-AD1ACC87653F}" srcId="{F7B3A310-962F-4EE7-9D76-12DBFE60B648}" destId="{BFCE036C-4221-404A-9D88-F057D31CE1EC}" srcOrd="1" destOrd="0" parTransId="{51EDF039-0AB6-4DF8-8B5F-0B677D235956}" sibTransId="{16D73EEA-ADBC-4642-9A39-6731B48D2A6F}"/>
    <dgm:cxn modelId="{8BD944A4-16F1-42E0-8488-D760434ED2EC}" type="presOf" srcId="{0CC4A7A4-86BA-4C60-9D86-E9855E9D5305}" destId="{9C549107-03E0-4D7A-8DBF-527DD8B1673A}" srcOrd="0" destOrd="0" presId="urn:microsoft.com/office/officeart/2005/8/layout/cycle2"/>
    <dgm:cxn modelId="{49139AB3-F520-4014-BCD5-BE6C6864B4E1}" type="presOf" srcId="{7D001704-981D-4D0D-94DB-AE3CD5609F9C}" destId="{67C824E9-D452-40D4-B27A-358BA2BFC1A3}" srcOrd="0" destOrd="0" presId="urn:microsoft.com/office/officeart/2005/8/layout/cycle2"/>
    <dgm:cxn modelId="{1B318D79-B9C3-4145-83B7-45DD5E78A957}" srcId="{F7B3A310-962F-4EE7-9D76-12DBFE60B648}" destId="{5B9094B3-673D-429D-ADC2-5CA00157B277}" srcOrd="0" destOrd="0" parTransId="{81055A29-B453-47DE-B36F-4C73B2B5F807}" sibTransId="{69CD19BD-D2D5-4326-8467-FD5BA9CAA7F2}"/>
    <dgm:cxn modelId="{4BA37700-0F86-4237-9359-1D13A0D6B869}" type="presOf" srcId="{9C014918-447D-4CD3-98EA-92A86FE5CED1}" destId="{E51F2ED6-B2B0-454D-9D50-C5901F540F15}" srcOrd="1" destOrd="0" presId="urn:microsoft.com/office/officeart/2005/8/layout/cycle2"/>
    <dgm:cxn modelId="{429A0465-07CB-40E3-9862-E855C2CB6C77}" type="presOf" srcId="{9C014918-447D-4CD3-98EA-92A86FE5CED1}" destId="{BEC5DE5F-9E55-4BC0-BD80-4DACAB98D40C}" srcOrd="0" destOrd="0" presId="urn:microsoft.com/office/officeart/2005/8/layout/cycle2"/>
    <dgm:cxn modelId="{589F0411-5D62-4272-9AED-40CB95E47E58}" srcId="{F7B3A310-962F-4EE7-9D76-12DBFE60B648}" destId="{45AD21C0-8453-4F88-9FEA-94EC96285B90}" srcOrd="3" destOrd="0" parTransId="{76A861B2-DBE2-47E7-A0F0-F827EEA41EEF}" sibTransId="{C9447ED4-7075-4077-B736-81712DA690D0}"/>
    <dgm:cxn modelId="{DB6AFDBE-A44F-487B-AD98-0EF9D3380328}" type="presOf" srcId="{E70AC046-06FB-4AF2-94F2-6E600146A304}" destId="{C3C9C5B7-813A-486C-85C9-BAEB353E79C9}" srcOrd="0" destOrd="0" presId="urn:microsoft.com/office/officeart/2005/8/layout/cycle2"/>
    <dgm:cxn modelId="{912886DA-27EF-405D-8234-01234F2132C3}" type="presOf" srcId="{A2A26BA4-2016-4F34-BB84-E45A2DF956CD}" destId="{BF91F22C-05DC-453C-A297-05D1D2A547BB}" srcOrd="0" destOrd="0" presId="urn:microsoft.com/office/officeart/2005/8/layout/cycle2"/>
    <dgm:cxn modelId="{031348B9-AF2F-4EEC-B852-E20C1FDCC4BA}" type="presOf" srcId="{69CD19BD-D2D5-4326-8467-FD5BA9CAA7F2}" destId="{0A9567B1-2B2D-404F-AE8A-F67D3C89B44F}" srcOrd="1" destOrd="0" presId="urn:microsoft.com/office/officeart/2005/8/layout/cycle2"/>
    <dgm:cxn modelId="{AAF189F5-7DFF-4193-9CF3-DA9914757B2C}" type="presOf" srcId="{0CC4A7A4-86BA-4C60-9D86-E9855E9D5305}" destId="{08FAAA3B-8222-4BA6-9E1B-11BB29667B30}" srcOrd="1" destOrd="0" presId="urn:microsoft.com/office/officeart/2005/8/layout/cycle2"/>
    <dgm:cxn modelId="{D9BAA872-874F-4E2A-B750-6B28CCE5E29B}" type="presOf" srcId="{16D73EEA-ADBC-4642-9A39-6731B48D2A6F}" destId="{FA8ABCEA-5F1C-4B73-96CF-C7BE78EA6DE3}" srcOrd="1" destOrd="0" presId="urn:microsoft.com/office/officeart/2005/8/layout/cycle2"/>
    <dgm:cxn modelId="{38CB8E57-4EA0-4127-A276-87D10AADC3CF}" type="presOf" srcId="{69CD19BD-D2D5-4326-8467-FD5BA9CAA7F2}" destId="{D00335C3-9561-4E60-8E67-0A2A87B255FE}" srcOrd="0" destOrd="0" presId="urn:microsoft.com/office/officeart/2005/8/layout/cycle2"/>
    <dgm:cxn modelId="{B923C104-43EC-47D0-9805-1478684E46EE}" srcId="{F7B3A310-962F-4EE7-9D76-12DBFE60B648}" destId="{A2A26BA4-2016-4F34-BB84-E45A2DF956CD}" srcOrd="2" destOrd="0" parTransId="{F60B3865-2BFF-4020-A83B-3DDAE6472202}" sibTransId="{0CC4A7A4-86BA-4C60-9D86-E9855E9D5305}"/>
    <dgm:cxn modelId="{B6872D06-AB96-4AC5-91ED-63049C80D24D}" srcId="{F7B3A310-962F-4EE7-9D76-12DBFE60B648}" destId="{7D001704-981D-4D0D-94DB-AE3CD5609F9C}" srcOrd="5" destOrd="0" parTransId="{23856798-85A3-425D-A8A0-353D227B70A9}" sibTransId="{839DF62B-832C-4129-95AF-C62EBEDBA017}"/>
    <dgm:cxn modelId="{0C95FC01-C49B-47EA-96FD-81FA4232C02A}" type="presOf" srcId="{C9447ED4-7075-4077-B736-81712DA690D0}" destId="{A6E7C0B8-6214-4212-AFF7-AF0605523A37}" srcOrd="0" destOrd="0" presId="urn:microsoft.com/office/officeart/2005/8/layout/cycle2"/>
    <dgm:cxn modelId="{9BFF4147-CDCA-439D-A30F-BA3BC205BF8B}" type="presOf" srcId="{F7B3A310-962F-4EE7-9D76-12DBFE60B648}" destId="{F889924F-C7B1-4AEB-A113-546186050A91}" srcOrd="0" destOrd="0" presId="urn:microsoft.com/office/officeart/2005/8/layout/cycle2"/>
    <dgm:cxn modelId="{ED3DD2F7-0509-466C-92D0-59033FA8A965}" type="presOf" srcId="{16D73EEA-ADBC-4642-9A39-6731B48D2A6F}" destId="{89A8821F-B4F3-4E99-9572-BB604A848972}" srcOrd="0" destOrd="0" presId="urn:microsoft.com/office/officeart/2005/8/layout/cycle2"/>
    <dgm:cxn modelId="{2DA0D4D2-F814-4E1D-8C67-C171DF0EC7A5}" type="presOf" srcId="{A26BD125-AB59-42D9-AB4B-ED3BC24C80E9}" destId="{942E8955-7704-4E6A-98F8-DC1814248AC0}" srcOrd="0" destOrd="0" presId="urn:microsoft.com/office/officeart/2005/8/layout/cycle2"/>
    <dgm:cxn modelId="{A6AFBE3A-87FF-4429-91B2-F4D4D1E835AA}" srcId="{F7B3A310-962F-4EE7-9D76-12DBFE60B648}" destId="{41D7E929-3304-49DE-BF84-3D6A62861C30}" srcOrd="6" destOrd="0" parTransId="{F3E3CC39-A7ED-411D-90F4-CF33F4ADF3BA}" sibTransId="{9C014918-447D-4CD3-98EA-92A86FE5CED1}"/>
    <dgm:cxn modelId="{7433AD14-32E5-44BF-B2A8-B900E148F6A5}" type="presOf" srcId="{839DF62B-832C-4129-95AF-C62EBEDBA017}" destId="{E67A3DB8-CE60-4DCA-9C75-41BD2EA0029B}" srcOrd="1" destOrd="0" presId="urn:microsoft.com/office/officeart/2005/8/layout/cycle2"/>
    <dgm:cxn modelId="{7193703D-AC01-444C-95DA-39806DA00F8C}" type="presParOf" srcId="{F889924F-C7B1-4AEB-A113-546186050A91}" destId="{A6E007E6-E823-4404-8B8D-DBCF077661C7}" srcOrd="0" destOrd="0" presId="urn:microsoft.com/office/officeart/2005/8/layout/cycle2"/>
    <dgm:cxn modelId="{8249D67A-4D65-49DC-94D5-45A594B6F8B4}" type="presParOf" srcId="{F889924F-C7B1-4AEB-A113-546186050A91}" destId="{D00335C3-9561-4E60-8E67-0A2A87B255FE}" srcOrd="1" destOrd="0" presId="urn:microsoft.com/office/officeart/2005/8/layout/cycle2"/>
    <dgm:cxn modelId="{71021052-3A93-4A2F-8CB3-0A915F2CF054}" type="presParOf" srcId="{D00335C3-9561-4E60-8E67-0A2A87B255FE}" destId="{0A9567B1-2B2D-404F-AE8A-F67D3C89B44F}" srcOrd="0" destOrd="0" presId="urn:microsoft.com/office/officeart/2005/8/layout/cycle2"/>
    <dgm:cxn modelId="{7D8727DF-C8C3-4DE4-A432-4ACF133FE824}" type="presParOf" srcId="{F889924F-C7B1-4AEB-A113-546186050A91}" destId="{D9D58A5D-69C6-4652-87B6-06948E97CD3D}" srcOrd="2" destOrd="0" presId="urn:microsoft.com/office/officeart/2005/8/layout/cycle2"/>
    <dgm:cxn modelId="{3E9149C7-4BE0-4154-9C94-9941B570E060}" type="presParOf" srcId="{F889924F-C7B1-4AEB-A113-546186050A91}" destId="{89A8821F-B4F3-4E99-9572-BB604A848972}" srcOrd="3" destOrd="0" presId="urn:microsoft.com/office/officeart/2005/8/layout/cycle2"/>
    <dgm:cxn modelId="{95705790-2A23-4901-BF63-645471423F64}" type="presParOf" srcId="{89A8821F-B4F3-4E99-9572-BB604A848972}" destId="{FA8ABCEA-5F1C-4B73-96CF-C7BE78EA6DE3}" srcOrd="0" destOrd="0" presId="urn:microsoft.com/office/officeart/2005/8/layout/cycle2"/>
    <dgm:cxn modelId="{D0D147E8-3147-4AB2-9851-C7DEED260F86}" type="presParOf" srcId="{F889924F-C7B1-4AEB-A113-546186050A91}" destId="{BF91F22C-05DC-453C-A297-05D1D2A547BB}" srcOrd="4" destOrd="0" presId="urn:microsoft.com/office/officeart/2005/8/layout/cycle2"/>
    <dgm:cxn modelId="{C4FBC630-E959-4F63-B041-D0A141D8CDD9}" type="presParOf" srcId="{F889924F-C7B1-4AEB-A113-546186050A91}" destId="{9C549107-03E0-4D7A-8DBF-527DD8B1673A}" srcOrd="5" destOrd="0" presId="urn:microsoft.com/office/officeart/2005/8/layout/cycle2"/>
    <dgm:cxn modelId="{DF0BADB2-606D-4483-BCF9-FCB909A4FC17}" type="presParOf" srcId="{9C549107-03E0-4D7A-8DBF-527DD8B1673A}" destId="{08FAAA3B-8222-4BA6-9E1B-11BB29667B30}" srcOrd="0" destOrd="0" presId="urn:microsoft.com/office/officeart/2005/8/layout/cycle2"/>
    <dgm:cxn modelId="{0F99F5D5-68F2-4D2E-A126-E62CA8552D46}" type="presParOf" srcId="{F889924F-C7B1-4AEB-A113-546186050A91}" destId="{24792EED-C95A-43CE-9BC8-8B5C26322A81}" srcOrd="6" destOrd="0" presId="urn:microsoft.com/office/officeart/2005/8/layout/cycle2"/>
    <dgm:cxn modelId="{9D30DD84-6CE1-4E23-A996-801A8310380E}" type="presParOf" srcId="{F889924F-C7B1-4AEB-A113-546186050A91}" destId="{A6E7C0B8-6214-4212-AFF7-AF0605523A37}" srcOrd="7" destOrd="0" presId="urn:microsoft.com/office/officeart/2005/8/layout/cycle2"/>
    <dgm:cxn modelId="{6223EB06-3948-490E-B244-EF784732EC85}" type="presParOf" srcId="{A6E7C0B8-6214-4212-AFF7-AF0605523A37}" destId="{6F73FEB7-9AFD-4A29-90F5-750BFACF437E}" srcOrd="0" destOrd="0" presId="urn:microsoft.com/office/officeart/2005/8/layout/cycle2"/>
    <dgm:cxn modelId="{28F74EC8-C7E0-4F8C-8672-6C345353304A}" type="presParOf" srcId="{F889924F-C7B1-4AEB-A113-546186050A91}" destId="{942E8955-7704-4E6A-98F8-DC1814248AC0}" srcOrd="8" destOrd="0" presId="urn:microsoft.com/office/officeart/2005/8/layout/cycle2"/>
    <dgm:cxn modelId="{091885C0-45E4-48F6-9DE4-B2957057EE6F}" type="presParOf" srcId="{F889924F-C7B1-4AEB-A113-546186050A91}" destId="{C3C9C5B7-813A-486C-85C9-BAEB353E79C9}" srcOrd="9" destOrd="0" presId="urn:microsoft.com/office/officeart/2005/8/layout/cycle2"/>
    <dgm:cxn modelId="{DFBE3C9F-0567-4204-9C5E-E263772251DF}" type="presParOf" srcId="{C3C9C5B7-813A-486C-85C9-BAEB353E79C9}" destId="{46D273DB-4CA5-4A15-8941-8D6559501455}" srcOrd="0" destOrd="0" presId="urn:microsoft.com/office/officeart/2005/8/layout/cycle2"/>
    <dgm:cxn modelId="{D8561D51-026A-498B-B8A6-6FBE5C858483}" type="presParOf" srcId="{F889924F-C7B1-4AEB-A113-546186050A91}" destId="{67C824E9-D452-40D4-B27A-358BA2BFC1A3}" srcOrd="10" destOrd="0" presId="urn:microsoft.com/office/officeart/2005/8/layout/cycle2"/>
    <dgm:cxn modelId="{BEA34978-6A58-4F71-A1EF-74A7F2E57121}" type="presParOf" srcId="{F889924F-C7B1-4AEB-A113-546186050A91}" destId="{9F049B27-3DC1-4B64-865F-14B7F90BD16B}" srcOrd="11" destOrd="0" presId="urn:microsoft.com/office/officeart/2005/8/layout/cycle2"/>
    <dgm:cxn modelId="{74EA4F1D-934D-43E8-AD3C-602D9B6201DF}" type="presParOf" srcId="{9F049B27-3DC1-4B64-865F-14B7F90BD16B}" destId="{E67A3DB8-CE60-4DCA-9C75-41BD2EA0029B}" srcOrd="0" destOrd="0" presId="urn:microsoft.com/office/officeart/2005/8/layout/cycle2"/>
    <dgm:cxn modelId="{C3AC3996-246B-43A6-993A-7D474ACA507F}" type="presParOf" srcId="{F889924F-C7B1-4AEB-A113-546186050A91}" destId="{99078821-EBC0-489B-B5AD-90BEF94DA182}" srcOrd="12" destOrd="0" presId="urn:microsoft.com/office/officeart/2005/8/layout/cycle2"/>
    <dgm:cxn modelId="{952E9071-01DC-4997-98E2-36063EF2E2A4}" type="presParOf" srcId="{F889924F-C7B1-4AEB-A113-546186050A91}" destId="{BEC5DE5F-9E55-4BC0-BD80-4DACAB98D40C}" srcOrd="13" destOrd="0" presId="urn:microsoft.com/office/officeart/2005/8/layout/cycle2"/>
    <dgm:cxn modelId="{9F494EA7-1DA2-4C73-8883-54AAF3654119}" type="presParOf" srcId="{BEC5DE5F-9E55-4BC0-BD80-4DACAB98D40C}" destId="{E51F2ED6-B2B0-454D-9D50-C5901F540F15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0D45DF-33C9-42BC-83FA-B19B6473C048}">
      <dsp:nvSpPr>
        <dsp:cNvPr id="0" name=""/>
        <dsp:cNvSpPr/>
      </dsp:nvSpPr>
      <dsp:spPr>
        <a:xfrm>
          <a:off x="12376" y="846"/>
          <a:ext cx="2467539" cy="1480523"/>
        </a:xfrm>
        <a:prstGeom prst="rect">
          <a:avLst/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>
              <a:solidFill>
                <a:schemeClr val="tx1">
                  <a:lumMod val="50000"/>
                  <a:lumOff val="50000"/>
                </a:schemeClr>
              </a:solidFill>
            </a:rPr>
            <a:t>ГОЛОВНАЯ БОЛЬ</a:t>
          </a:r>
          <a:endParaRPr lang="ru-RU" sz="2600" kern="1200" dirty="0">
            <a:solidFill>
              <a:schemeClr val="tx1">
                <a:lumMod val="50000"/>
                <a:lumOff val="50000"/>
              </a:schemeClr>
            </a:solidFill>
          </a:endParaRPr>
        </a:p>
      </dsp:txBody>
      <dsp:txXfrm>
        <a:off x="12376" y="846"/>
        <a:ext cx="2467539" cy="1480523"/>
      </dsp:txXfrm>
    </dsp:sp>
    <dsp:sp modelId="{CDFB2990-18B1-49E7-A952-46255AE87773}">
      <dsp:nvSpPr>
        <dsp:cNvPr id="0" name=""/>
        <dsp:cNvSpPr/>
      </dsp:nvSpPr>
      <dsp:spPr>
        <a:xfrm>
          <a:off x="2726670" y="846"/>
          <a:ext cx="2467539" cy="1480523"/>
        </a:xfrm>
        <a:prstGeom prst="rect">
          <a:avLst/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>
              <a:solidFill>
                <a:schemeClr val="tx1">
                  <a:lumMod val="50000"/>
                  <a:lumOff val="50000"/>
                </a:schemeClr>
              </a:solidFill>
            </a:rPr>
            <a:t>БОЛИ В ОБЛАСТИ ШЕИ И ПЛЕЧ</a:t>
          </a:r>
          <a:endParaRPr lang="ru-RU" sz="2600" kern="1200" dirty="0">
            <a:solidFill>
              <a:schemeClr val="tx1">
                <a:lumMod val="50000"/>
                <a:lumOff val="50000"/>
              </a:schemeClr>
            </a:solidFill>
          </a:endParaRPr>
        </a:p>
      </dsp:txBody>
      <dsp:txXfrm>
        <a:off x="2726670" y="846"/>
        <a:ext cx="2467539" cy="1480523"/>
      </dsp:txXfrm>
    </dsp:sp>
    <dsp:sp modelId="{2F3F749D-365D-454F-92B6-FDEE3A4D3E25}">
      <dsp:nvSpPr>
        <dsp:cNvPr id="0" name=""/>
        <dsp:cNvSpPr/>
      </dsp:nvSpPr>
      <dsp:spPr>
        <a:xfrm>
          <a:off x="5440963" y="846"/>
          <a:ext cx="2467539" cy="1480523"/>
        </a:xfrm>
        <a:prstGeom prst="rect">
          <a:avLst/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>
              <a:solidFill>
                <a:schemeClr val="tx1">
                  <a:lumMod val="50000"/>
                  <a:lumOff val="50000"/>
                </a:schemeClr>
              </a:solidFill>
            </a:rPr>
            <a:t>БОЛИ В СПИНЕ</a:t>
          </a:r>
          <a:endParaRPr lang="ru-RU" sz="2600" kern="1200" dirty="0">
            <a:solidFill>
              <a:schemeClr val="tx1">
                <a:lumMod val="50000"/>
                <a:lumOff val="50000"/>
              </a:schemeClr>
            </a:solidFill>
          </a:endParaRPr>
        </a:p>
      </dsp:txBody>
      <dsp:txXfrm>
        <a:off x="5440963" y="846"/>
        <a:ext cx="2467539" cy="1480523"/>
      </dsp:txXfrm>
    </dsp:sp>
    <dsp:sp modelId="{982BE6D2-722B-4770-AC4F-592E824676C3}">
      <dsp:nvSpPr>
        <dsp:cNvPr id="0" name=""/>
        <dsp:cNvSpPr/>
      </dsp:nvSpPr>
      <dsp:spPr>
        <a:xfrm>
          <a:off x="12376" y="1728124"/>
          <a:ext cx="2467539" cy="1480523"/>
        </a:xfrm>
        <a:prstGeom prst="rect">
          <a:avLst/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>
              <a:solidFill>
                <a:schemeClr val="tx1">
                  <a:lumMod val="50000"/>
                  <a:lumOff val="50000"/>
                </a:schemeClr>
              </a:solidFill>
            </a:rPr>
            <a:t>РАССТРОЙСТВО ЖЕЛУДКА</a:t>
          </a:r>
          <a:endParaRPr lang="ru-RU" sz="2600" kern="1200" dirty="0">
            <a:solidFill>
              <a:schemeClr val="tx1">
                <a:lumMod val="50000"/>
                <a:lumOff val="50000"/>
              </a:schemeClr>
            </a:solidFill>
          </a:endParaRPr>
        </a:p>
      </dsp:txBody>
      <dsp:txXfrm>
        <a:off x="12376" y="1728124"/>
        <a:ext cx="2467539" cy="1480523"/>
      </dsp:txXfrm>
    </dsp:sp>
    <dsp:sp modelId="{6390F73B-A8BF-4869-8906-7D8C57135289}">
      <dsp:nvSpPr>
        <dsp:cNvPr id="0" name=""/>
        <dsp:cNvSpPr/>
      </dsp:nvSpPr>
      <dsp:spPr>
        <a:xfrm>
          <a:off x="2726670" y="1728124"/>
          <a:ext cx="2467539" cy="1480523"/>
        </a:xfrm>
        <a:prstGeom prst="rect">
          <a:avLst/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>
              <a:solidFill>
                <a:schemeClr val="tx1">
                  <a:lumMod val="50000"/>
                  <a:lumOff val="50000"/>
                </a:schemeClr>
              </a:solidFill>
            </a:rPr>
            <a:t>ОТСУТСТВИЕ ЧУВСТВА ГОЛОДА</a:t>
          </a:r>
          <a:endParaRPr lang="ru-RU" sz="2600" kern="1200" dirty="0">
            <a:solidFill>
              <a:schemeClr val="tx1">
                <a:lumMod val="50000"/>
                <a:lumOff val="50000"/>
              </a:schemeClr>
            </a:solidFill>
          </a:endParaRPr>
        </a:p>
      </dsp:txBody>
      <dsp:txXfrm>
        <a:off x="2726670" y="1728124"/>
        <a:ext cx="2467539" cy="1480523"/>
      </dsp:txXfrm>
    </dsp:sp>
    <dsp:sp modelId="{CEF1A223-BAC1-4E73-90F4-451574BF0169}">
      <dsp:nvSpPr>
        <dsp:cNvPr id="0" name=""/>
        <dsp:cNvSpPr/>
      </dsp:nvSpPr>
      <dsp:spPr>
        <a:xfrm>
          <a:off x="5440963" y="1728124"/>
          <a:ext cx="2467539" cy="1480523"/>
        </a:xfrm>
        <a:prstGeom prst="rect">
          <a:avLst/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smtClean="0">
              <a:solidFill>
                <a:schemeClr val="tx1">
                  <a:lumMod val="50000"/>
                  <a:lumOff val="50000"/>
                </a:schemeClr>
              </a:solidFill>
            </a:rPr>
            <a:t>КОМ В ГОРЛЕ</a:t>
          </a:r>
          <a:endParaRPr lang="ru-RU" sz="2600" kern="1200">
            <a:solidFill>
              <a:schemeClr val="tx1">
                <a:lumMod val="50000"/>
                <a:lumOff val="50000"/>
              </a:schemeClr>
            </a:solidFill>
          </a:endParaRPr>
        </a:p>
      </dsp:txBody>
      <dsp:txXfrm>
        <a:off x="5440963" y="1728124"/>
        <a:ext cx="2467539" cy="1480523"/>
      </dsp:txXfrm>
    </dsp:sp>
    <dsp:sp modelId="{3A7DE540-2FC4-48CA-B80B-CC70AB02D7EE}">
      <dsp:nvSpPr>
        <dsp:cNvPr id="0" name=""/>
        <dsp:cNvSpPr/>
      </dsp:nvSpPr>
      <dsp:spPr>
        <a:xfrm>
          <a:off x="1369523" y="3455401"/>
          <a:ext cx="2467539" cy="1480523"/>
        </a:xfrm>
        <a:prstGeom prst="rect">
          <a:avLst/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>
              <a:solidFill>
                <a:schemeClr val="tx1">
                  <a:lumMod val="50000"/>
                  <a:lumOff val="50000"/>
                </a:schemeClr>
              </a:solidFill>
            </a:rPr>
            <a:t>ТЯЖЕСТЬ В ГРУДИ</a:t>
          </a:r>
          <a:endParaRPr lang="ru-RU" sz="2600" kern="1200" dirty="0">
            <a:solidFill>
              <a:schemeClr val="tx1">
                <a:lumMod val="50000"/>
                <a:lumOff val="50000"/>
              </a:schemeClr>
            </a:solidFill>
          </a:endParaRPr>
        </a:p>
      </dsp:txBody>
      <dsp:txXfrm>
        <a:off x="1369523" y="3455401"/>
        <a:ext cx="2467539" cy="1480523"/>
      </dsp:txXfrm>
    </dsp:sp>
    <dsp:sp modelId="{DD03703E-1016-4D9A-9652-293B2D3538DF}">
      <dsp:nvSpPr>
        <dsp:cNvPr id="0" name=""/>
        <dsp:cNvSpPr/>
      </dsp:nvSpPr>
      <dsp:spPr>
        <a:xfrm>
          <a:off x="4083816" y="3455401"/>
          <a:ext cx="2467539" cy="1480523"/>
        </a:xfrm>
        <a:prstGeom prst="rect">
          <a:avLst/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>
              <a:solidFill>
                <a:schemeClr val="tx1">
                  <a:lumMod val="50000"/>
                  <a:lumOff val="50000"/>
                </a:schemeClr>
              </a:solidFill>
            </a:rPr>
            <a:t>МЫШЕЧНОЕ НАПРЯЖЕНИЕ</a:t>
          </a:r>
          <a:endParaRPr lang="ru-RU" sz="2600" kern="1200" dirty="0">
            <a:solidFill>
              <a:schemeClr val="tx1">
                <a:lumMod val="50000"/>
                <a:lumOff val="50000"/>
              </a:schemeClr>
            </a:solidFill>
          </a:endParaRPr>
        </a:p>
      </dsp:txBody>
      <dsp:txXfrm>
        <a:off x="4083816" y="3455401"/>
        <a:ext cx="2467539" cy="14805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5C4853-48ED-47C0-A60D-ADA8A832F003}">
      <dsp:nvSpPr>
        <dsp:cNvPr id="0" name=""/>
        <dsp:cNvSpPr/>
      </dsp:nvSpPr>
      <dsp:spPr>
        <a:xfrm>
          <a:off x="3096504" y="1406980"/>
          <a:ext cx="1727870" cy="1727870"/>
        </a:xfrm>
        <a:prstGeom prst="ellipse">
          <a:avLst/>
        </a:prstGeom>
        <a:solidFill>
          <a:schemeClr val="accent5">
            <a:lumMod val="40000"/>
            <a:lumOff val="60000"/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CAC371C6-20A2-469F-BAF5-01A3F177EDB5}">
      <dsp:nvSpPr>
        <dsp:cNvPr id="0" name=""/>
        <dsp:cNvSpPr/>
      </dsp:nvSpPr>
      <dsp:spPr>
        <a:xfrm>
          <a:off x="2958275" y="0"/>
          <a:ext cx="2004329" cy="1160141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solidFill>
                <a:schemeClr val="tx1">
                  <a:lumMod val="50000"/>
                  <a:lumOff val="50000"/>
                </a:schemeClr>
              </a:solidFill>
            </a:rPr>
            <a:t>Заземление</a:t>
          </a:r>
          <a:endParaRPr lang="ru-RU" sz="2100" kern="1200" dirty="0">
            <a:solidFill>
              <a:schemeClr val="tx1">
                <a:lumMod val="50000"/>
                <a:lumOff val="50000"/>
              </a:schemeClr>
            </a:solidFill>
          </a:endParaRPr>
        </a:p>
      </dsp:txBody>
      <dsp:txXfrm>
        <a:off x="2958275" y="0"/>
        <a:ext cx="2004329" cy="1160141"/>
      </dsp:txXfrm>
    </dsp:sp>
    <dsp:sp modelId="{50EE1419-76D6-4F77-9511-5E524D9413D5}">
      <dsp:nvSpPr>
        <dsp:cNvPr id="0" name=""/>
        <dsp:cNvSpPr/>
      </dsp:nvSpPr>
      <dsp:spPr>
        <a:xfrm>
          <a:off x="3753786" y="1884365"/>
          <a:ext cx="1727870" cy="1727870"/>
        </a:xfrm>
        <a:prstGeom prst="ellipse">
          <a:avLst/>
        </a:prstGeom>
        <a:solidFill>
          <a:schemeClr val="accent5">
            <a:lumMod val="60000"/>
            <a:lumOff val="40000"/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CC287A07-A439-4830-995D-3B9D2B1AAD93}">
      <dsp:nvSpPr>
        <dsp:cNvPr id="0" name=""/>
        <dsp:cNvSpPr/>
      </dsp:nvSpPr>
      <dsp:spPr>
        <a:xfrm>
          <a:off x="5619195" y="1530399"/>
          <a:ext cx="1796985" cy="125887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solidFill>
                <a:schemeClr val="tx1">
                  <a:lumMod val="50000"/>
                  <a:lumOff val="50000"/>
                </a:schemeClr>
              </a:solidFill>
            </a:rPr>
            <a:t>Освобождение от крючка </a:t>
          </a:r>
          <a:endParaRPr lang="ru-RU" sz="2100" kern="1200" dirty="0">
            <a:solidFill>
              <a:schemeClr val="tx1">
                <a:lumMod val="50000"/>
                <a:lumOff val="50000"/>
              </a:schemeClr>
            </a:solidFill>
          </a:endParaRPr>
        </a:p>
      </dsp:txBody>
      <dsp:txXfrm>
        <a:off x="5619195" y="1530399"/>
        <a:ext cx="1796985" cy="1258876"/>
      </dsp:txXfrm>
    </dsp:sp>
    <dsp:sp modelId="{4A253859-19BA-44F3-B057-ADA4894502A0}">
      <dsp:nvSpPr>
        <dsp:cNvPr id="0" name=""/>
        <dsp:cNvSpPr/>
      </dsp:nvSpPr>
      <dsp:spPr>
        <a:xfrm>
          <a:off x="3502899" y="2657464"/>
          <a:ext cx="1727870" cy="1727870"/>
        </a:xfrm>
        <a:prstGeom prst="ellipse">
          <a:avLst/>
        </a:prstGeom>
        <a:solidFill>
          <a:schemeClr val="accent5">
            <a:lumMod val="20000"/>
            <a:lumOff val="80000"/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93256CCF-5109-40DA-9AEC-689523DEC3E6}">
      <dsp:nvSpPr>
        <dsp:cNvPr id="0" name=""/>
        <dsp:cNvSpPr/>
      </dsp:nvSpPr>
      <dsp:spPr>
        <a:xfrm>
          <a:off x="5342736" y="3677895"/>
          <a:ext cx="1796985" cy="125887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solidFill>
                <a:schemeClr val="tx1">
                  <a:lumMod val="50000"/>
                  <a:lumOff val="50000"/>
                </a:schemeClr>
              </a:solidFill>
            </a:rPr>
            <a:t>Действия, согласно ценностям</a:t>
          </a:r>
          <a:endParaRPr lang="ru-RU" sz="2100" kern="1200" dirty="0">
            <a:solidFill>
              <a:schemeClr val="tx1">
                <a:lumMod val="50000"/>
                <a:lumOff val="50000"/>
              </a:schemeClr>
            </a:solidFill>
          </a:endParaRPr>
        </a:p>
      </dsp:txBody>
      <dsp:txXfrm>
        <a:off x="5342736" y="3677895"/>
        <a:ext cx="1796985" cy="1258876"/>
      </dsp:txXfrm>
    </dsp:sp>
    <dsp:sp modelId="{BFBA193A-CB33-4516-AAEF-67A12CC5F28E}">
      <dsp:nvSpPr>
        <dsp:cNvPr id="0" name=""/>
        <dsp:cNvSpPr/>
      </dsp:nvSpPr>
      <dsp:spPr>
        <a:xfrm>
          <a:off x="2690109" y="2657464"/>
          <a:ext cx="1727870" cy="1727870"/>
        </a:xfrm>
        <a:prstGeom prst="ellipse">
          <a:avLst/>
        </a:prstGeom>
        <a:solidFill>
          <a:schemeClr val="accent5">
            <a:lumMod val="60000"/>
            <a:lumOff val="40000"/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07F32091-3291-475C-B371-2F97EBDC86F8}">
      <dsp:nvSpPr>
        <dsp:cNvPr id="0" name=""/>
        <dsp:cNvSpPr/>
      </dsp:nvSpPr>
      <dsp:spPr>
        <a:xfrm>
          <a:off x="781158" y="3677895"/>
          <a:ext cx="1796985" cy="125887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solidFill>
                <a:schemeClr val="tx1">
                  <a:lumMod val="50000"/>
                  <a:lumOff val="50000"/>
                </a:schemeClr>
              </a:solidFill>
            </a:rPr>
            <a:t>Проявление доброты</a:t>
          </a:r>
          <a:endParaRPr lang="ru-RU" sz="2100" kern="1200" dirty="0">
            <a:solidFill>
              <a:schemeClr val="tx1">
                <a:lumMod val="50000"/>
                <a:lumOff val="50000"/>
              </a:schemeClr>
            </a:solidFill>
          </a:endParaRPr>
        </a:p>
      </dsp:txBody>
      <dsp:txXfrm>
        <a:off x="781158" y="3677895"/>
        <a:ext cx="1796985" cy="1258876"/>
      </dsp:txXfrm>
    </dsp:sp>
    <dsp:sp modelId="{D1300CC2-1D7F-42B2-915A-6E7E17C61F49}">
      <dsp:nvSpPr>
        <dsp:cNvPr id="0" name=""/>
        <dsp:cNvSpPr/>
      </dsp:nvSpPr>
      <dsp:spPr>
        <a:xfrm>
          <a:off x="2439223" y="1884365"/>
          <a:ext cx="1727870" cy="1727870"/>
        </a:xfrm>
        <a:prstGeom prst="ellipse">
          <a:avLst/>
        </a:prstGeom>
        <a:solidFill>
          <a:schemeClr val="accent5">
            <a:lumMod val="20000"/>
            <a:lumOff val="80000"/>
            <a:alpha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CCCEE5F1-A1C5-4A21-9351-813B7965545B}">
      <dsp:nvSpPr>
        <dsp:cNvPr id="0" name=""/>
        <dsp:cNvSpPr/>
      </dsp:nvSpPr>
      <dsp:spPr>
        <a:xfrm>
          <a:off x="504699" y="1530399"/>
          <a:ext cx="1796985" cy="1258876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solidFill>
                <a:schemeClr val="tx1">
                  <a:lumMod val="50000"/>
                  <a:lumOff val="50000"/>
                </a:schemeClr>
              </a:solidFill>
            </a:rPr>
            <a:t>Создание пространства</a:t>
          </a:r>
          <a:endParaRPr lang="ru-RU" sz="2100" kern="1200" dirty="0">
            <a:solidFill>
              <a:schemeClr val="tx1">
                <a:lumMod val="50000"/>
                <a:lumOff val="50000"/>
              </a:schemeClr>
            </a:solidFill>
          </a:endParaRPr>
        </a:p>
      </dsp:txBody>
      <dsp:txXfrm>
        <a:off x="504699" y="1530399"/>
        <a:ext cx="1796985" cy="12588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E007E6-E823-4404-8B8D-DBCF077661C7}">
      <dsp:nvSpPr>
        <dsp:cNvPr id="0" name=""/>
        <dsp:cNvSpPr/>
      </dsp:nvSpPr>
      <dsp:spPr>
        <a:xfrm>
          <a:off x="1919184" y="955"/>
          <a:ext cx="1056388" cy="1056388"/>
        </a:xfrm>
        <a:prstGeom prst="ellipse">
          <a:avLst/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Я слабый человек</a:t>
          </a:r>
          <a:endParaRPr lang="ru-RU" sz="1000" kern="1200" dirty="0"/>
        </a:p>
      </dsp:txBody>
      <dsp:txXfrm>
        <a:off x="2073888" y="155659"/>
        <a:ext cx="746980" cy="746980"/>
      </dsp:txXfrm>
    </dsp:sp>
    <dsp:sp modelId="{D00335C3-9561-4E60-8E67-0A2A87B255FE}">
      <dsp:nvSpPr>
        <dsp:cNvPr id="0" name=""/>
        <dsp:cNvSpPr/>
      </dsp:nvSpPr>
      <dsp:spPr>
        <a:xfrm rot="1542857">
          <a:off x="3014644" y="691876"/>
          <a:ext cx="281624" cy="356531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>
        <a:off x="3018827" y="744853"/>
        <a:ext cx="197137" cy="213919"/>
      </dsp:txXfrm>
    </dsp:sp>
    <dsp:sp modelId="{D9D58A5D-69C6-4652-87B6-06948E97CD3D}">
      <dsp:nvSpPr>
        <dsp:cNvPr id="0" name=""/>
        <dsp:cNvSpPr/>
      </dsp:nvSpPr>
      <dsp:spPr>
        <a:xfrm>
          <a:off x="3349702" y="689856"/>
          <a:ext cx="1056388" cy="1056388"/>
        </a:xfrm>
        <a:prstGeom prst="ellipse">
          <a:avLst/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Я сошел с ума</a:t>
          </a:r>
          <a:endParaRPr lang="ru-RU" sz="1000" kern="1200" dirty="0"/>
        </a:p>
      </dsp:txBody>
      <dsp:txXfrm>
        <a:off x="3504406" y="844560"/>
        <a:ext cx="746980" cy="746980"/>
      </dsp:txXfrm>
    </dsp:sp>
    <dsp:sp modelId="{89A8821F-B4F3-4E99-9572-BB604A848972}">
      <dsp:nvSpPr>
        <dsp:cNvPr id="0" name=""/>
        <dsp:cNvSpPr/>
      </dsp:nvSpPr>
      <dsp:spPr>
        <a:xfrm rot="4628571">
          <a:off x="3911965" y="1805987"/>
          <a:ext cx="281624" cy="356531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>
        <a:off x="3944808" y="1836109"/>
        <a:ext cx="197137" cy="213919"/>
      </dsp:txXfrm>
    </dsp:sp>
    <dsp:sp modelId="{BF91F22C-05DC-453C-A297-05D1D2A547BB}">
      <dsp:nvSpPr>
        <dsp:cNvPr id="0" name=""/>
        <dsp:cNvSpPr/>
      </dsp:nvSpPr>
      <dsp:spPr>
        <a:xfrm>
          <a:off x="3703011" y="2237803"/>
          <a:ext cx="1056388" cy="1056388"/>
        </a:xfrm>
        <a:prstGeom prst="ellipse">
          <a:avLst/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smtClean="0"/>
            <a:t>Я плохой </a:t>
          </a:r>
          <a:endParaRPr lang="ru-RU" sz="1000" kern="1200"/>
        </a:p>
      </dsp:txBody>
      <dsp:txXfrm>
        <a:off x="3857715" y="2392507"/>
        <a:ext cx="746980" cy="746980"/>
      </dsp:txXfrm>
    </dsp:sp>
    <dsp:sp modelId="{9C549107-03E0-4D7A-8DBF-527DD8B1673A}">
      <dsp:nvSpPr>
        <dsp:cNvPr id="0" name=""/>
        <dsp:cNvSpPr/>
      </dsp:nvSpPr>
      <dsp:spPr>
        <a:xfrm rot="7714286">
          <a:off x="3553593" y="3160134"/>
          <a:ext cx="375213" cy="440618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 rot="10800000">
        <a:off x="3644966" y="3204255"/>
        <a:ext cx="262649" cy="264370"/>
      </dsp:txXfrm>
    </dsp:sp>
    <dsp:sp modelId="{24792EED-C95A-43CE-9BC8-8B5C26322A81}">
      <dsp:nvSpPr>
        <dsp:cNvPr id="0" name=""/>
        <dsp:cNvSpPr/>
      </dsp:nvSpPr>
      <dsp:spPr>
        <a:xfrm>
          <a:off x="2713062" y="3479159"/>
          <a:ext cx="1056388" cy="1056388"/>
        </a:xfrm>
        <a:prstGeom prst="ellipse">
          <a:avLst/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Я поступил неправильно</a:t>
          </a:r>
          <a:endParaRPr lang="ru-RU" sz="1000" kern="1200" dirty="0"/>
        </a:p>
      </dsp:txBody>
      <dsp:txXfrm>
        <a:off x="2867766" y="3633863"/>
        <a:ext cx="746980" cy="746980"/>
      </dsp:txXfrm>
    </dsp:sp>
    <dsp:sp modelId="{A6E7C0B8-6214-4212-AFF7-AF0605523A37}">
      <dsp:nvSpPr>
        <dsp:cNvPr id="0" name=""/>
        <dsp:cNvSpPr/>
      </dsp:nvSpPr>
      <dsp:spPr>
        <a:xfrm rot="10800000">
          <a:off x="2314537" y="3829088"/>
          <a:ext cx="281624" cy="356531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 rot="10800000">
        <a:off x="2399024" y="3900394"/>
        <a:ext cx="197137" cy="213919"/>
      </dsp:txXfrm>
    </dsp:sp>
    <dsp:sp modelId="{942E8955-7704-4E6A-98F8-DC1814248AC0}">
      <dsp:nvSpPr>
        <dsp:cNvPr id="0" name=""/>
        <dsp:cNvSpPr/>
      </dsp:nvSpPr>
      <dsp:spPr>
        <a:xfrm>
          <a:off x="1125307" y="3479159"/>
          <a:ext cx="1056388" cy="1056388"/>
        </a:xfrm>
        <a:prstGeom prst="ellipse">
          <a:avLst/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smtClean="0"/>
            <a:t>Это моя вина</a:t>
          </a:r>
          <a:endParaRPr lang="ru-RU" sz="1000" kern="1200"/>
        </a:p>
      </dsp:txBody>
      <dsp:txXfrm>
        <a:off x="1280011" y="3633863"/>
        <a:ext cx="746980" cy="746980"/>
      </dsp:txXfrm>
    </dsp:sp>
    <dsp:sp modelId="{C3C9C5B7-813A-486C-85C9-BAEB353E79C9}">
      <dsp:nvSpPr>
        <dsp:cNvPr id="0" name=""/>
        <dsp:cNvSpPr/>
      </dsp:nvSpPr>
      <dsp:spPr>
        <a:xfrm rot="13885714">
          <a:off x="1022684" y="3214641"/>
          <a:ext cx="281624" cy="356531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 rot="10800000">
        <a:off x="1091266" y="3318974"/>
        <a:ext cx="197137" cy="213919"/>
      </dsp:txXfrm>
    </dsp:sp>
    <dsp:sp modelId="{67C824E9-D452-40D4-B27A-358BA2BFC1A3}">
      <dsp:nvSpPr>
        <dsp:cNvPr id="0" name=""/>
        <dsp:cNvSpPr/>
      </dsp:nvSpPr>
      <dsp:spPr>
        <a:xfrm>
          <a:off x="135358" y="2237803"/>
          <a:ext cx="1056388" cy="1056388"/>
        </a:xfrm>
        <a:prstGeom prst="ellipse">
          <a:avLst/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Я никогда себе этого не прощу</a:t>
          </a:r>
          <a:endParaRPr lang="ru-RU" sz="1000" kern="1200" dirty="0"/>
        </a:p>
      </dsp:txBody>
      <dsp:txXfrm>
        <a:off x="290062" y="2392507"/>
        <a:ext cx="746980" cy="746980"/>
      </dsp:txXfrm>
    </dsp:sp>
    <dsp:sp modelId="{9F049B27-3DC1-4B64-865F-14B7F90BD16B}">
      <dsp:nvSpPr>
        <dsp:cNvPr id="0" name=""/>
        <dsp:cNvSpPr/>
      </dsp:nvSpPr>
      <dsp:spPr>
        <a:xfrm rot="16971429">
          <a:off x="697621" y="1821529"/>
          <a:ext cx="281624" cy="356531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>
        <a:off x="730464" y="1934019"/>
        <a:ext cx="197137" cy="213919"/>
      </dsp:txXfrm>
    </dsp:sp>
    <dsp:sp modelId="{99078821-EBC0-489B-B5AD-90BEF94DA182}">
      <dsp:nvSpPr>
        <dsp:cNvPr id="0" name=""/>
        <dsp:cNvSpPr/>
      </dsp:nvSpPr>
      <dsp:spPr>
        <a:xfrm>
          <a:off x="488667" y="689856"/>
          <a:ext cx="1056388" cy="1056388"/>
        </a:xfrm>
        <a:prstGeom prst="ellipse">
          <a:avLst/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/>
            <a:t>Я не должен был этого делать</a:t>
          </a:r>
          <a:endParaRPr lang="ru-RU" sz="1000" kern="1200" dirty="0"/>
        </a:p>
      </dsp:txBody>
      <dsp:txXfrm>
        <a:off x="643371" y="844560"/>
        <a:ext cx="746980" cy="746980"/>
      </dsp:txXfrm>
    </dsp:sp>
    <dsp:sp modelId="{BEC5DE5F-9E55-4BC0-BD80-4DACAB98D40C}">
      <dsp:nvSpPr>
        <dsp:cNvPr id="0" name=""/>
        <dsp:cNvSpPr/>
      </dsp:nvSpPr>
      <dsp:spPr>
        <a:xfrm rot="20057143">
          <a:off x="1584126" y="698793"/>
          <a:ext cx="281624" cy="356531"/>
        </a:xfrm>
        <a:prstGeom prst="rightArrow">
          <a:avLst>
            <a:gd name="adj1" fmla="val 60000"/>
            <a:gd name="adj2" fmla="val 50000"/>
          </a:avLst>
        </a:prstGeom>
        <a:solidFill>
          <a:schemeClr val="bg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>
        <a:off x="1588309" y="788428"/>
        <a:ext cx="197137" cy="2139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F42E5-7878-4678-B6F5-B1D994E42EB2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32C86-4D40-4E02-A7F5-33AACF7377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9507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B32C86-4D40-4E02-A7F5-33AACF7377D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24858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84329-EBC4-481F-9DA0-E8C36A84DEFF}" type="slidenum">
              <a:rPr lang="ru-RU" smtClean="0"/>
              <a:pPr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124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84329-EBC4-481F-9DA0-E8C36A84DEFF}" type="slidenum">
              <a:rPr lang="ru-RU" smtClean="0"/>
              <a:pPr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29358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84329-EBC4-481F-9DA0-E8C36A84DEFF}" type="slidenum">
              <a:rPr lang="ru-RU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99703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84329-EBC4-481F-9DA0-E8C36A84DEFF}" type="slidenum">
              <a:rPr lang="ru-RU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84893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84329-EBC4-481F-9DA0-E8C36A84DEFF}" type="slidenum">
              <a:rPr lang="ru-RU" smtClean="0"/>
              <a:pPr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83088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Уделяйте дыханию все свое внимание. </a:t>
            </a:r>
            <a:r>
              <a:rPr lang="ru-RU" baseline="0" dirty="0" smtClean="0"/>
              <a:t> </a:t>
            </a:r>
            <a:r>
              <a:rPr lang="ru-RU" dirty="0" smtClean="0"/>
              <a:t>Наблюдайте, как воздух входит и</a:t>
            </a:r>
            <a:r>
              <a:rPr lang="ru-RU" baseline="0" dirty="0" smtClean="0"/>
              <a:t> </a:t>
            </a:r>
            <a:r>
              <a:rPr lang="ru-RU" dirty="0" smtClean="0"/>
              <a:t>выходит через ноздри.</a:t>
            </a:r>
            <a:r>
              <a:rPr lang="ru-RU" baseline="0" dirty="0" smtClean="0"/>
              <a:t> </a:t>
            </a:r>
            <a:r>
              <a:rPr lang="ru-RU" dirty="0" smtClean="0"/>
              <a:t>Наблюдайте, как спокойно</a:t>
            </a:r>
            <a:r>
              <a:rPr lang="ru-RU" baseline="0" dirty="0" smtClean="0"/>
              <a:t> </a:t>
            </a:r>
            <a:r>
              <a:rPr lang="ru-RU" dirty="0" smtClean="0"/>
              <a:t>двигаются плечи.</a:t>
            </a:r>
            <a:r>
              <a:rPr lang="ru-RU" baseline="0" dirty="0" smtClean="0"/>
              <a:t> </a:t>
            </a:r>
            <a:r>
              <a:rPr lang="ru-RU" dirty="0" smtClean="0"/>
              <a:t>Наблюдайте, как поднимается и</a:t>
            </a:r>
            <a:r>
              <a:rPr lang="ru-RU" baseline="0" dirty="0" smtClean="0"/>
              <a:t> </a:t>
            </a:r>
            <a:r>
              <a:rPr lang="ru-RU" dirty="0" smtClean="0"/>
              <a:t>опускается грудная клетка.</a:t>
            </a:r>
            <a:r>
              <a:rPr lang="ru-RU" baseline="0" dirty="0" smtClean="0"/>
              <a:t> </a:t>
            </a:r>
            <a:r>
              <a:rPr lang="ru-RU" dirty="0" smtClean="0"/>
              <a:t>Наблюдайте, как поднимается и</a:t>
            </a:r>
            <a:r>
              <a:rPr lang="ru-RU" baseline="0" dirty="0" smtClean="0"/>
              <a:t> </a:t>
            </a:r>
            <a:r>
              <a:rPr lang="ru-RU" dirty="0" smtClean="0"/>
              <a:t>опускается живот.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84329-EBC4-481F-9DA0-E8C36A84DEFF}" type="slidenum">
              <a:rPr lang="ru-RU" smtClean="0"/>
              <a:pPr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02747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84329-EBC4-481F-9DA0-E8C36A84DEFF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02188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84329-EBC4-481F-9DA0-E8C36A84DEFF}" type="slidenum">
              <a:rPr lang="ru-RU" smtClean="0"/>
              <a:pPr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84907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Помните, что иметь тягостные мысли и чувства в состоянии</a:t>
            </a:r>
            <a:r>
              <a:rPr lang="ru-RU" baseline="0" dirty="0" smtClean="0"/>
              <a:t> </a:t>
            </a:r>
            <a:r>
              <a:rPr lang="ru-RU" dirty="0" smtClean="0"/>
              <a:t>стресса естественно. Это случается с каждым. Вы можете испытывать сопротивление при выполнении упражнения, объясняя это усталостью или</a:t>
            </a:r>
            <a:r>
              <a:rPr lang="ru-RU" baseline="0" dirty="0" smtClean="0"/>
              <a:t> неверием. Но </a:t>
            </a:r>
            <a:r>
              <a:rPr lang="ru-RU" dirty="0" smtClean="0"/>
              <a:t>как и</a:t>
            </a:r>
            <a:r>
              <a:rPr lang="ru-RU" baseline="0" dirty="0" smtClean="0"/>
              <a:t> любой навык здесь требуется практика. С каждым разом ситуация будет улучшаться.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84329-EBC4-481F-9DA0-E8C36A84DEFF}" type="slidenum">
              <a:rPr lang="ru-RU" smtClean="0"/>
              <a:pPr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17869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84329-EBC4-481F-9DA0-E8C36A84DEFF}" type="slidenum">
              <a:rPr lang="ru-RU" smtClean="0"/>
              <a:pPr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5371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84329-EBC4-481F-9DA0-E8C36A84DEFF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19532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84329-EBC4-481F-9DA0-E8C36A84DEFF}" type="slidenum">
              <a:rPr lang="ru-RU" smtClean="0"/>
              <a:pPr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63782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84329-EBC4-481F-9DA0-E8C36A84DEFF}" type="slidenum">
              <a:rPr lang="ru-RU" smtClean="0"/>
              <a:pPr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80489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84329-EBC4-481F-9DA0-E8C36A84DEFF}" type="slidenum">
              <a:rPr lang="ru-RU" smtClean="0"/>
              <a:pPr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56449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84329-EBC4-481F-9DA0-E8C36A84DEFF}" type="slidenum">
              <a:rPr lang="ru-RU" smtClean="0"/>
              <a:pPr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44225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84329-EBC4-481F-9DA0-E8C36A84DEFF}" type="slidenum">
              <a:rPr lang="ru-RU" smtClean="0"/>
              <a:pPr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13442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84329-EBC4-481F-9DA0-E8C36A84DEFF}" type="slidenum">
              <a:rPr lang="ru-RU" smtClean="0"/>
              <a:pPr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72471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84329-EBC4-481F-9DA0-E8C36A84DEFF}" type="slidenum">
              <a:rPr lang="ru-RU" smtClean="0"/>
              <a:pPr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3446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84329-EBC4-481F-9DA0-E8C36A84DEFF}" type="slidenum">
              <a:rPr lang="ru-RU" smtClean="0"/>
              <a:pPr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61820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84329-EBC4-481F-9DA0-E8C36A84DEFF}" type="slidenum">
              <a:rPr lang="ru-RU" smtClean="0"/>
              <a:pPr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97211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84329-EBC4-481F-9DA0-E8C36A84DEFF}" type="slidenum">
              <a:rPr lang="ru-RU" smtClean="0"/>
              <a:pPr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9139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84329-EBC4-481F-9DA0-E8C36A84DEFF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65590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84329-EBC4-481F-9DA0-E8C36A84DEFF}" type="slidenum">
              <a:rPr lang="ru-RU" smtClean="0"/>
              <a:pPr/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50863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84329-EBC4-481F-9DA0-E8C36A84DEFF}" type="slidenum">
              <a:rPr lang="ru-RU" smtClean="0"/>
              <a:pPr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5768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84329-EBC4-481F-9DA0-E8C36A84DEFF}" type="slidenum">
              <a:rPr lang="ru-RU" smtClean="0"/>
              <a:pPr/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996456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6263FF5-FDD3-4A28-8115-4199DFFBD485}" type="slidenum">
              <a:rPr lang="en-US" alt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985252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84329-EBC4-481F-9DA0-E8C36A84DEFF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3525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84329-EBC4-481F-9DA0-E8C36A84DEFF}" type="slidenum">
              <a:rPr lang="ru-RU" smtClean="0"/>
              <a:pPr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1921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84329-EBC4-481F-9DA0-E8C36A84DEFF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75423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84329-EBC4-481F-9DA0-E8C36A84DEFF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962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84329-EBC4-481F-9DA0-E8C36A84DEFF}" type="slidenum">
              <a:rPr lang="ru-RU" smtClean="0"/>
              <a:pPr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44491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84329-EBC4-481F-9DA0-E8C36A84DEFF}" type="slidenum">
              <a:rPr lang="ru-RU" smtClean="0"/>
              <a:pPr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2314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297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376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37503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91988" y="41847"/>
            <a:ext cx="7747687" cy="1470455"/>
          </a:xfrm>
        </p:spPr>
        <p:txBody>
          <a:bodyPr anchor="ctr"/>
          <a:lstStyle>
            <a:lvl1pPr algn="ctr">
              <a:defRPr sz="3375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56308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solidFill>
            <a:srgbClr val="E1E9EA">
              <a:alpha val="70000"/>
            </a:srgbClr>
          </a:solidFill>
        </p:spPr>
        <p:txBody>
          <a:bodyPr rtlCol="0">
            <a:normAutofit/>
          </a:bodyPr>
          <a:lstStyle>
            <a:lvl1pPr>
              <a:defRPr lang="en-US" sz="1013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7747875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/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ru-RU" noProof="0" dirty="0"/>
              <a:t>Рис.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189692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solidFill>
            <a:srgbClr val="E1E9EA">
              <a:alpha val="70000"/>
            </a:srgbClr>
          </a:solidFill>
        </p:spPr>
        <p:txBody>
          <a:bodyPr rtlCol="0">
            <a:normAutofit/>
          </a:bodyPr>
          <a:lstStyle>
            <a:lvl1pPr>
              <a:defRPr lang="en-US" sz="135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3109830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ru-RU" noProof="0" dirty="0"/>
              <a:t>Рис.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7340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3126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788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7636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148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326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5650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0797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7948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3469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  <p:sldLayoutId id="2147483768" r:id="rId15"/>
    <p:sldLayoutId id="2147483784" r:id="rId16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4.jpe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10" Type="http://schemas.openxmlformats.org/officeDocument/2006/relationships/image" Target="../media/image4.png"/><Relationship Id="rId4" Type="http://schemas.openxmlformats.org/officeDocument/2006/relationships/diagramData" Target="../diagrams/data3.xml"/><Relationship Id="rId9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8A567EAD-7987-42E4-9170-D993B046931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0C3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212B810-C2A7-43B2-8CC4-BDEFD8CABB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793" y="1615748"/>
            <a:ext cx="5977883" cy="6354518"/>
          </a:xfrm>
          <a:prstGeom prst="rect">
            <a:avLst/>
          </a:prstGeom>
        </p:spPr>
      </p:pic>
      <p:sp>
        <p:nvSpPr>
          <p:cNvPr id="7" name="Rectangle 6">
            <a:extLst/>
          </p:cNvPr>
          <p:cNvSpPr/>
          <p:nvPr/>
        </p:nvSpPr>
        <p:spPr>
          <a:xfrm flipH="1">
            <a:off x="864944" y="4636161"/>
            <a:ext cx="34528" cy="5334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350" kern="0">
              <a:solidFill>
                <a:srgbClr val="323232"/>
              </a:solidFill>
            </a:endParaRPr>
          </a:p>
        </p:txBody>
      </p:sp>
      <p:sp>
        <p:nvSpPr>
          <p:cNvPr id="29701" name="TextBox 7"/>
          <p:cNvSpPr txBox="1">
            <a:spLocks noChangeArrowheads="1"/>
          </p:cNvSpPr>
          <p:nvPr/>
        </p:nvSpPr>
        <p:spPr bwMode="auto">
          <a:xfrm>
            <a:off x="620676" y="2254557"/>
            <a:ext cx="791176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altLang="ru-RU" sz="3000" b="1" dirty="0" smtClean="0">
                <a:solidFill>
                  <a:srgbClr val="FFFFFF"/>
                </a:solidFill>
                <a:latin typeface="Gotham Pro" pitchFamily="2" charset="0"/>
                <a:ea typeface="Questrial"/>
                <a:cs typeface="Questrial"/>
              </a:rPr>
              <a:t>Необходимые навыки </a:t>
            </a:r>
            <a:r>
              <a:rPr lang="ru-RU" altLang="ru-RU" sz="3000" b="1" dirty="0" err="1" smtClean="0">
                <a:solidFill>
                  <a:srgbClr val="FFFFFF"/>
                </a:solidFill>
                <a:latin typeface="Gotham Pro" pitchFamily="2" charset="0"/>
                <a:ea typeface="Questrial"/>
                <a:cs typeface="Questrial"/>
              </a:rPr>
              <a:t>саморегуляции</a:t>
            </a:r>
            <a:r>
              <a:rPr lang="ru-RU" altLang="ru-RU" sz="3000" b="1" dirty="0" smtClean="0">
                <a:solidFill>
                  <a:srgbClr val="FFFFFF"/>
                </a:solidFill>
                <a:latin typeface="Gotham Pro" pitchFamily="2" charset="0"/>
                <a:ea typeface="Questrial"/>
                <a:cs typeface="Questrial"/>
              </a:rPr>
              <a:t> в период затяжного стресса</a:t>
            </a:r>
            <a:endParaRPr lang="en-US" altLang="ru-RU" sz="3000" b="1" dirty="0">
              <a:solidFill>
                <a:srgbClr val="FFFFFF"/>
              </a:solidFill>
              <a:latin typeface="Gotham Pro" pitchFamily="2" charset="0"/>
              <a:ea typeface="Questrial"/>
              <a:cs typeface="Questrial"/>
            </a:endParaRPr>
          </a:p>
        </p:txBody>
      </p:sp>
      <p:sp>
        <p:nvSpPr>
          <p:cNvPr id="9" name="TextBox 8">
            <a:extLst/>
          </p:cNvPr>
          <p:cNvSpPr txBox="1"/>
          <p:nvPr/>
        </p:nvSpPr>
        <p:spPr>
          <a:xfrm>
            <a:off x="1006868" y="4752820"/>
            <a:ext cx="1515095" cy="300082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>
              <a:defRPr>
                <a:solidFill>
                  <a:srgbClr val="FFFFFF"/>
                </a:solidFill>
                <a:latin typeface="Raleway" panose="020B0503030101060003" pitchFamily="34" charset="0"/>
                <a:ea typeface="Questrial" panose="020B0306030504020204" pitchFamily="34" charset="0"/>
                <a:cs typeface="Questrial" panose="02000000000000000000" pitchFamily="2" charset="0"/>
              </a:defRPr>
            </a:lvl1pPr>
          </a:lstStyle>
          <a:p>
            <a:pPr>
              <a:defRPr/>
            </a:pPr>
            <a:r>
              <a:rPr lang="ru-RU" sz="1350" dirty="0">
                <a:latin typeface="+mn-lt"/>
              </a:rPr>
              <a:t>Мордвинкина Т.Э.</a:t>
            </a:r>
            <a:endParaRPr lang="en-US" sz="1350" dirty="0">
              <a:latin typeface="+mn-lt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94FBCB80-A654-4175-A317-445DC8BD3E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76" y="1246186"/>
            <a:ext cx="567330" cy="68241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B924DF3-6CB8-4EAE-85D5-E354E3A86CE3}"/>
              </a:ext>
            </a:extLst>
          </p:cNvPr>
          <p:cNvSpPr txBox="1"/>
          <p:nvPr/>
        </p:nvSpPr>
        <p:spPr>
          <a:xfrm>
            <a:off x="1293302" y="1390622"/>
            <a:ext cx="2090637" cy="415498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>
              <a:defRPr>
                <a:solidFill>
                  <a:srgbClr val="FFFFFF"/>
                </a:solidFill>
                <a:latin typeface="Raleway" panose="020B0503030101060003" pitchFamily="34" charset="0"/>
                <a:ea typeface="Questrial" panose="020B0306030504020204" pitchFamily="34" charset="0"/>
                <a:cs typeface="Questrial" panose="02000000000000000000" pitchFamily="2" charset="0"/>
              </a:defRPr>
            </a:lvl1pPr>
          </a:lstStyle>
          <a:p>
            <a:pPr>
              <a:defRPr/>
            </a:pPr>
            <a:r>
              <a:rPr lang="ru-RU" sz="1050" b="1" dirty="0"/>
              <a:t>Управление социальной</a:t>
            </a:r>
          </a:p>
          <a:p>
            <a:pPr>
              <a:defRPr/>
            </a:pPr>
            <a:r>
              <a:rPr lang="ru-RU" sz="1050" b="1" dirty="0"/>
              <a:t>политики Липецкой области</a:t>
            </a:r>
            <a:endParaRPr lang="en-US" sz="105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3045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23529" y="731322"/>
            <a:ext cx="8208912" cy="857250"/>
          </a:xfrm>
        </p:spPr>
        <p:txBody>
          <a:bodyPr>
            <a:normAutofit fontScale="90000"/>
          </a:bodyPr>
          <a:lstStyle/>
          <a:p>
            <a:pPr algn="l"/>
            <a:r>
              <a:rPr lang="ru-RU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Заземление: сосредоточиться и включиться </a:t>
            </a:r>
            <a:r>
              <a:rPr lang="ru-RU" sz="2800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в</a:t>
            </a:r>
            <a:r>
              <a:rPr lang="ru-RU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 жизнь</a:t>
            </a:r>
            <a:endParaRPr lang="ru-RU" sz="2800" b="1" u="none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95536" y="1588572"/>
            <a:ext cx="8208912" cy="49367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Когда у нас стресс, нам сложно включаться в жизнь. Быть «включенным» во что-то – это значит уделять этому все свое внимание.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7E1FBBB-A8DA-4081-B6D7-4FE97AA079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" y="312857"/>
            <a:ext cx="1952364" cy="41846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E8CC7F5E-C1AE-4659-A913-E6B09AC38C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561" y="908720"/>
            <a:ext cx="4787439" cy="50890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60" y="2924944"/>
            <a:ext cx="5210446" cy="3472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2804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23528" y="756187"/>
            <a:ext cx="8352928" cy="1143000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Заземление: сосредоточиться и включиться </a:t>
            </a:r>
            <a:r>
              <a:rPr lang="ru-RU" sz="2800" b="1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в</a:t>
            </a:r>
            <a:r>
              <a:rPr lang="ru-RU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 жизнь</a:t>
            </a:r>
            <a:endParaRPr lang="ru-RU" sz="2800" b="1" u="none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19872" y="1685508"/>
            <a:ext cx="5354055" cy="4695820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Но когда вы на крючке своих мыслей и чувств, вы чувствуете себя « не включёнными», или «отстраненными». Когда вы уделяете какой-либо деятельности все свое внимание, мы говорим, что вы «сосредоточены». Но когда вы на крючке своих мыслей и чувств, вы рассеяны. А если мы делаем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что-то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не сосредоточившись мы часто делаем это плохо или не получаем удовольствия от такой деятельности и испытываем неудовлетворенность.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7E1FBBB-A8DA-4081-B6D7-4FE97AA079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" y="312857"/>
            <a:ext cx="1952364" cy="41846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8CC7F5E-C1AE-4659-A913-E6B09AC38C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561" y="908720"/>
            <a:ext cx="4787439" cy="5089071"/>
          </a:xfrm>
          <a:prstGeom prst="rect">
            <a:avLst/>
          </a:prstGeom>
        </p:spPr>
      </p:pic>
      <p:pic>
        <p:nvPicPr>
          <p:cNvPr id="1026" name="Picture 2" descr="https://preparedgunowners.com/wp-content/uploads/2019/05/Depositphotos_58099021_s-20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24944"/>
            <a:ext cx="3312368" cy="2779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578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23528" y="731322"/>
            <a:ext cx="8280919" cy="621603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Заземление</a:t>
            </a:r>
            <a:endParaRPr lang="ru-RU" sz="2800" b="1" u="none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373599" y="1484784"/>
            <a:ext cx="4356346" cy="493677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Если вы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научитесь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лучше включаться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в свою жизнь и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лучше сосредоточивать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внимание, вы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будете лучше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управлять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стрессом, получать больше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удовлетворения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от отношений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с другими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людьми, делать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важные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вещи намного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лучше. 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Есть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много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способов для развития навыков по включению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в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жизнь или сосредоточению внимания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на том,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что вы делаете. Вы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можете развивать эти навыки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во время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любого занятия.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7E1FBBB-A8DA-4081-B6D7-4FE97AA079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" y="312857"/>
            <a:ext cx="1952364" cy="41846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8CC7F5E-C1AE-4659-A913-E6B09AC38C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561" y="908720"/>
            <a:ext cx="4787439" cy="551283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42913" r="18500" b="6131"/>
          <a:stretch/>
        </p:blipFill>
        <p:spPr>
          <a:xfrm>
            <a:off x="539552" y="1668586"/>
            <a:ext cx="3339144" cy="45691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6173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95536" y="731322"/>
            <a:ext cx="7992887" cy="687863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Практикум</a:t>
            </a:r>
            <a:endParaRPr lang="ru-RU" sz="2800" b="1" u="none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95537" y="1419184"/>
            <a:ext cx="8181876" cy="517816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Когда вы пьете чай или кофе сосредоточьте все свое  внимание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на нем. Вы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с любопытством наблюдаете за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этим напитком,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как будто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вы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никогда раньше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его не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видели, обращаете внимание на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его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цвет, наслаждаетесь его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запахом.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МЕДЛЕННО делаете маленький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глоток.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Подержите его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на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языке и насладитесь его вкусом, пейте его как можно медленнее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наслаждаясь его вкусом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и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ощущая его температуру. Вы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делаете глоток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и обращаете внимание на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движения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вашего горла. Вы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замечаете,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как после проглатывания его вкус исчезает с вашего языка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И каждый последующий глоток вы делаете так же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медленно,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замечая все детали и наслаждаясь. И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всякий раз, когда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вы попадаетесь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на крючок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мыслей и чувств,  переключайте внимание на напиток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7E1FBBB-A8DA-4081-B6D7-4FE97AA079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" y="312857"/>
            <a:ext cx="1952364" cy="41846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E8CC7F5E-C1AE-4659-A913-E6B09AC38C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961" y="1061120"/>
            <a:ext cx="4787439" cy="508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1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60117" y="731322"/>
            <a:ext cx="8316339" cy="681454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Заземление</a:t>
            </a:r>
            <a:endParaRPr lang="ru-RU" sz="2800" b="1" u="none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60117" y="1419563"/>
            <a:ext cx="8401444" cy="33123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Заземление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особенно полезно во время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эмоциональных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бурь. Вы можете практиковать заземление, когда у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вас есть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всего одна-две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минуты. Практикуясь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в это время, вы можете обнаружить,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что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скучные занятия становятся более приятными. Это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облегчит применение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заземления позднее, в более сложных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ситуациях.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7E1FBBB-A8DA-4081-B6D7-4FE97AA079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" y="312857"/>
            <a:ext cx="1952364" cy="418465"/>
          </a:xfrm>
          <a:prstGeom prst="rect">
            <a:avLst/>
          </a:prstGeom>
        </p:spPr>
      </p:pic>
      <p:pic>
        <p:nvPicPr>
          <p:cNvPr id="2050" name="Picture 2" descr="https://avatars.dzeninfra.ru/get-zen_doc/1811900/pub_5e6b64b1e29bd66dd36a091b_5e6bc57766828a4e1989144f/scale_120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85" y="3816475"/>
            <a:ext cx="4464496" cy="26921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E8CC7F5E-C1AE-4659-A913-E6B09AC38C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561" y="908720"/>
            <a:ext cx="4787439" cy="508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279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59533" y="731322"/>
            <a:ext cx="8172907" cy="753462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Практикум</a:t>
            </a:r>
            <a:endParaRPr lang="ru-RU" sz="2800" b="1" u="none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499992" y="1526429"/>
            <a:ext cx="4032448" cy="493677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Прежде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всего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ОБРАТИТЕ ВНИМАНИЕ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на то, как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вы себя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чувствуете и о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чем думаете. Медленно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прижмите ноги к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полу. Медленно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вытяните руки или медленно сомкните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ладони. Затем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ЗАМЕДЛИТЕ ТЕМП и СОЕДИНИТЕСЬ со своим телом.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Замедлите дыхание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Полностью выдохните воздух из легких.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Затем как можно медленнее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заполните их воздухом.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7E1FBBB-A8DA-4081-B6D7-4FE97AA079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" y="312857"/>
            <a:ext cx="1952364" cy="418465"/>
          </a:xfrm>
          <a:prstGeom prst="rect">
            <a:avLst/>
          </a:prstGeom>
        </p:spPr>
      </p:pic>
      <p:pic>
        <p:nvPicPr>
          <p:cNvPr id="3076" name="Picture 4" descr="https://traveltimes.ru/wp-content/uploads/2021/08/breathing-nl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82" t="4197" r="10804" b="7164"/>
          <a:stretch/>
        </p:blipFill>
        <p:spPr bwMode="auto">
          <a:xfrm>
            <a:off x="554082" y="1526429"/>
            <a:ext cx="3594542" cy="47824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E8CC7F5E-C1AE-4659-A913-E6B09AC38C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561" y="908720"/>
            <a:ext cx="4787439" cy="508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299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95536" y="731322"/>
            <a:ext cx="8208911" cy="679852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Практикум</a:t>
            </a:r>
            <a:endParaRPr lang="ru-RU" sz="2800" b="1" u="none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67544" y="1557662"/>
            <a:ext cx="8136903" cy="49367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Следующим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шагом в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заземлении является ПЕРЕКЛЮЧЕНИЕ ВНИМАНИЯ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на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окружающий вас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мир. Обратите внимание,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где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вы находитесь. Какие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пять предметов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вы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видите? Какие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три или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четыре звука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вы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слышите? Вдохните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воздух.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Какой запах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вы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чувствуете? Обратите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внимание на то,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где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вы находитесь и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что вы делаете. Дотроньтесь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до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колена или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до поверхности под вами или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до любого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предмета,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до которого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вы можете дотянуться.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Обратите внимание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на то, что вы чувствуете под пальцами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..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7E1FBBB-A8DA-4081-B6D7-4FE97AA079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" y="312857"/>
            <a:ext cx="1952364" cy="41846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8CC7F5E-C1AE-4659-A913-E6B09AC38C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561" y="908720"/>
            <a:ext cx="4787439" cy="508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06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23528" y="731322"/>
            <a:ext cx="8424936" cy="857250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Заземление во время эмоциональных бурь</a:t>
            </a:r>
            <a:endParaRPr lang="ru-RU" sz="2800" b="1" u="none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67544" y="1588572"/>
            <a:ext cx="8136903" cy="49367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Заземление </a:t>
            </a:r>
            <a:r>
              <a:rPr lang="ru-RU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не </a:t>
            </a:r>
            <a:r>
              <a:rPr lang="ru-RU" u="sn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заставит ваши </a:t>
            </a:r>
            <a:r>
              <a:rPr lang="ru-RU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эмоциональные </a:t>
            </a:r>
            <a:r>
              <a:rPr lang="ru-RU" u="sng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бури исчезнуть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Оно просто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сохранит вас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в безопасности, пока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не утихнет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буря. Цель этих упражнений − помочь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вам «включиться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» в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жизнь друзьям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Они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также помогают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вам продвигаться к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своим ценностям; помогают вам все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в большей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мере вести себя как человек,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которым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вы хотите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быть и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помогают вам сосредоточиться на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том, что вы делаете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чтобы вы могли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делать это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хорошо. </a:t>
            </a:r>
            <a:endParaRPr lang="ru-RU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Развивайте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эти навыки в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течение дня при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любой возможности.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Вы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можете составить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план: когда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где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и сколько раз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в день вы будете делать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упражнения по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заземлению.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7E1FBBB-A8DA-4081-B6D7-4FE97AA079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" y="312857"/>
            <a:ext cx="1952364" cy="41846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E8CC7F5E-C1AE-4659-A913-E6B09AC38C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561" y="908720"/>
            <a:ext cx="4787439" cy="508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732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95536" y="731322"/>
            <a:ext cx="8208911" cy="679852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Освобождение от крючка</a:t>
            </a:r>
            <a:endParaRPr lang="ru-RU" sz="2800" b="1" u="none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95535" y="1588572"/>
            <a:ext cx="8208911" cy="49367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Как избавиться от тягостных мыслей и чувств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?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ОСВОБОДИТЕСЬ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ОТ КРЮЧКА с помощью этих трех действий:</a:t>
            </a:r>
          </a:p>
          <a:p>
            <a:pPr marL="0" indent="0">
              <a:buNone/>
            </a:pPr>
            <a:endParaRPr lang="ru-RU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 ОБРАТИТЕ ВНИМАНИЕ на то, что вас зацепила тягостная мысль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или чувство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Осознайте, что тягостная мысль или чувство отвлекает вас,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и с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любопытством понаблюдайте за ней/ним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7E1FBBB-A8DA-4081-B6D7-4FE97AA079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" y="312857"/>
            <a:ext cx="1952364" cy="41846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728" y="4526560"/>
            <a:ext cx="1978492" cy="199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5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23528" y="731322"/>
            <a:ext cx="8352928" cy="857250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Освобождение от крючка</a:t>
            </a:r>
            <a:endParaRPr lang="ru-RU" sz="2800" b="1" u="none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67544" y="1588572"/>
            <a:ext cx="8064896" cy="493677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 Затем НАЗОВИТЕ про себя эту тягостную мысль или чувство, </a:t>
            </a:r>
          </a:p>
          <a:p>
            <a:pPr marL="0" indent="0">
              <a:buNone/>
            </a:pP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например: </a:t>
            </a:r>
          </a:p>
          <a:p>
            <a:pPr marL="0" indent="0">
              <a:buNone/>
            </a:pP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«Вот у меня появилась тягостная мысль»</a:t>
            </a:r>
          </a:p>
          <a:p>
            <a:pPr marL="0" indent="0">
              <a:buNone/>
            </a:pP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«Вот мне сдавило грудную клетку»</a:t>
            </a:r>
          </a:p>
          <a:p>
            <a:pPr marL="0" indent="0">
              <a:buNone/>
            </a:pP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«Вот меня охватил гнев»</a:t>
            </a:r>
          </a:p>
          <a:p>
            <a:pPr marL="0" indent="0">
              <a:buNone/>
            </a:pP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«Вот у меня появилась тягостная мысль о прошлом» </a:t>
            </a:r>
          </a:p>
          <a:p>
            <a:pPr marL="0" indent="0">
              <a:buNone/>
            </a:pP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«Я обращаю внимание на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то, что.. фиксирую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что у меня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появилась тягостная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мысль»</a:t>
            </a:r>
          </a:p>
          <a:p>
            <a:pPr marL="0" indent="0">
              <a:buNone/>
            </a:pP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«Я обращаю внимание на то, что меня одолевают страхи в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отношении будущего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».</a:t>
            </a:r>
          </a:p>
          <a:p>
            <a:pPr marL="0" indent="0">
              <a:buNone/>
            </a:pP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3) Затем ПЕРЕКЛЮЧИТЕСЬ на то, что вы делаете. Уделяйте все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свое внимание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тем, кто рядом с вами, и тому, что вы делаете.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7E1FBBB-A8DA-4081-B6D7-4FE97AA079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" y="312857"/>
            <a:ext cx="1952364" cy="41846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8CC7F5E-C1AE-4659-A913-E6B09AC38C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561" y="908720"/>
            <a:ext cx="4787439" cy="508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483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07244" y="897962"/>
            <a:ext cx="6172200" cy="642928"/>
          </a:xfrm>
        </p:spPr>
        <p:txBody>
          <a:bodyPr>
            <a:normAutofit/>
          </a:bodyPr>
          <a:lstStyle/>
          <a:p>
            <a:pPr algn="l"/>
            <a:r>
              <a:rPr lang="ru-RU" sz="2800" b="1" u="none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Цель</a:t>
            </a:r>
            <a:r>
              <a:rPr lang="ru-RU" sz="2800" b="1" u="none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 и з</a:t>
            </a:r>
            <a:r>
              <a:rPr lang="ru-RU" sz="2800" b="1" u="none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адачи семинара</a:t>
            </a:r>
            <a:endParaRPr lang="ru-RU" sz="2800" b="1" u="none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11560" y="1744290"/>
            <a:ext cx="7980338" cy="4781054"/>
          </a:xfrm>
        </p:spPr>
        <p:txBody>
          <a:bodyPr>
            <a:noAutofit/>
          </a:bodyPr>
          <a:lstStyle/>
          <a:p>
            <a:pPr marL="0" indent="0" defTabSz="514337">
              <a:lnSpc>
                <a:spcPct val="90000"/>
              </a:lnSpc>
              <a:spcBef>
                <a:spcPct val="0"/>
              </a:spcBef>
              <a:buNone/>
            </a:pPr>
            <a:r>
              <a:rPr lang="ru-RU" sz="2400" b="1" u="none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Цель:</a:t>
            </a:r>
            <a:r>
              <a:rPr lang="ru-RU" sz="2400" u="none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 Научиться лучше справляться с неблагоприятными ситуациями</a:t>
            </a:r>
            <a:r>
              <a:rPr lang="ru-RU" sz="2400" u="none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.</a:t>
            </a:r>
            <a:endParaRPr lang="ru-RU" sz="2400" u="none" baseline="0" dirty="0" smtClean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 pitchFamily="34" charset="0"/>
            </a:endParaRPr>
          </a:p>
          <a:p>
            <a:pPr marL="0" indent="0" defTabSz="514337">
              <a:lnSpc>
                <a:spcPct val="90000"/>
              </a:lnSpc>
              <a:spcBef>
                <a:spcPct val="0"/>
              </a:spcBef>
              <a:buNone/>
            </a:pPr>
            <a:endParaRPr lang="ru-RU" sz="2400" u="none" baseline="0" dirty="0" smtClean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 pitchFamily="34" charset="0"/>
            </a:endParaRPr>
          </a:p>
          <a:p>
            <a:pPr marL="0" indent="0" defTabSz="514337">
              <a:lnSpc>
                <a:spcPct val="90000"/>
              </a:lnSpc>
              <a:spcBef>
                <a:spcPct val="0"/>
              </a:spcBef>
              <a:buNone/>
            </a:pPr>
            <a:r>
              <a:rPr lang="ru-RU" sz="2400" b="1" u="none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Задачи:</a:t>
            </a:r>
            <a:r>
              <a:rPr lang="ru-RU" sz="2400" u="none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 </a:t>
            </a:r>
          </a:p>
          <a:p>
            <a:pPr marL="0" indent="0" defTabSz="514337">
              <a:lnSpc>
                <a:spcPct val="90000"/>
              </a:lnSpc>
              <a:spcBef>
                <a:spcPct val="0"/>
              </a:spcBef>
              <a:buNone/>
            </a:pPr>
            <a:r>
              <a:rPr lang="ru-RU" sz="2400" u="none" baseline="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Освоить методики:</a:t>
            </a:r>
          </a:p>
          <a:p>
            <a:pPr marL="0" indent="0" defTabSz="514337">
              <a:lnSpc>
                <a:spcPct val="90000"/>
              </a:lnSpc>
              <a:spcBef>
                <a:spcPct val="0"/>
              </a:spcBef>
              <a:buNone/>
            </a:pP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Заземление</a:t>
            </a:r>
          </a:p>
          <a:p>
            <a:pPr marL="0" indent="0" defTabSz="514337">
              <a:lnSpc>
                <a:spcPct val="90000"/>
              </a:lnSpc>
              <a:spcBef>
                <a:spcPct val="0"/>
              </a:spcBef>
              <a:buNone/>
            </a:pP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Освобождение от крючка </a:t>
            </a:r>
          </a:p>
          <a:p>
            <a:pPr marL="0" indent="0" defTabSz="514337">
              <a:lnSpc>
                <a:spcPct val="90000"/>
              </a:lnSpc>
              <a:spcBef>
                <a:spcPct val="0"/>
              </a:spcBef>
              <a:buNone/>
            </a:pP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Действия, согласно ценностям</a:t>
            </a:r>
          </a:p>
          <a:p>
            <a:pPr marL="0" indent="0" defTabSz="514337">
              <a:lnSpc>
                <a:spcPct val="90000"/>
              </a:lnSpc>
              <a:spcBef>
                <a:spcPct val="0"/>
              </a:spcBef>
              <a:buNone/>
            </a:pP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Проявление доброты</a:t>
            </a:r>
          </a:p>
          <a:p>
            <a:pPr marL="0" indent="0" defTabSz="514337">
              <a:lnSpc>
                <a:spcPct val="90000"/>
              </a:lnSpc>
              <a:spcBef>
                <a:spcPct val="0"/>
              </a:spcBef>
              <a:buNone/>
            </a:pP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Создание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пространства</a:t>
            </a:r>
          </a:p>
          <a:p>
            <a:pPr marL="0" indent="0" defTabSz="514337">
              <a:lnSpc>
                <a:spcPct val="90000"/>
              </a:lnSpc>
              <a:spcBef>
                <a:spcPct val="0"/>
              </a:spcBef>
              <a:buNone/>
            </a:pPr>
            <a:endParaRPr lang="ru-RU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 pitchFamily="34" charset="0"/>
            </a:endParaRPr>
          </a:p>
          <a:p>
            <a:pPr marL="0" indent="0" defTabSz="514337">
              <a:lnSpc>
                <a:spcPct val="90000"/>
              </a:lnSpc>
              <a:spcBef>
                <a:spcPct val="0"/>
              </a:spcBef>
              <a:buNone/>
            </a:pP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При подготовке семинары использовались материалы:</a:t>
            </a:r>
          </a:p>
          <a:p>
            <a:pPr marL="0" indent="0" defTabSz="514337">
              <a:lnSpc>
                <a:spcPct val="90000"/>
              </a:lnSpc>
              <a:spcBef>
                <a:spcPct val="0"/>
              </a:spcBef>
              <a:buNone/>
            </a:pP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Важные навыки в периоды стресса: иллюстрированное пособие</a:t>
            </a:r>
          </a:p>
          <a:p>
            <a:pPr marL="0" indent="0" defTabSz="514337">
              <a:lnSpc>
                <a:spcPct val="90000"/>
              </a:lnSpc>
              <a:spcBef>
                <a:spcPct val="0"/>
              </a:spcBef>
              <a:buNone/>
            </a:pP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[</a:t>
            </a:r>
            <a:r>
              <a:rPr lang="ru-RU" sz="160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Doing</a:t>
            </a: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what</a:t>
            </a: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matters</a:t>
            </a: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in</a:t>
            </a: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times</a:t>
            </a: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of</a:t>
            </a: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stress</a:t>
            </a: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: </a:t>
            </a:r>
            <a:r>
              <a:rPr lang="ru-RU" sz="160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an</a:t>
            </a: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illustrated</a:t>
            </a: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sz="160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guide</a:t>
            </a: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]. Женева: Всемирная организация здравоохранения; </a:t>
            </a:r>
          </a:p>
          <a:p>
            <a:pPr marL="0" indent="0" defTabSz="514337">
              <a:lnSpc>
                <a:spcPct val="90000"/>
              </a:lnSpc>
              <a:spcBef>
                <a:spcPct val="0"/>
              </a:spcBef>
              <a:buNone/>
            </a:pPr>
            <a:r>
              <a:rPr lang="ru-RU" sz="1600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2020. Лицензия: CC BY-NC-SA 3.0 </a:t>
            </a:r>
            <a:r>
              <a:rPr lang="ru-RU" sz="1600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IGO</a:t>
            </a:r>
            <a:endParaRPr lang="ru-RU" sz="1600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7E1FBBB-A8DA-4081-B6D7-4FE97AA079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" y="312857"/>
            <a:ext cx="1952364" cy="41846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E8CC7F5E-C1AE-4659-A913-E6B09AC38C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389" y="877028"/>
            <a:ext cx="4787439" cy="508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72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60117" y="754706"/>
            <a:ext cx="8244329" cy="730078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Три подхода к сложной ситуации</a:t>
            </a:r>
            <a:endParaRPr lang="ru-RU" sz="2800" b="1" u="none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11559" y="1588572"/>
            <a:ext cx="7992887" cy="49367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УЙТИ</a:t>
            </a:r>
          </a:p>
          <a:p>
            <a:pPr marL="0" indent="0">
              <a:buNone/>
            </a:pPr>
            <a:endParaRPr lang="ru-RU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ИЗМЕНИТЬ ТО, ЧТО МОЖНО ИЗМЕНИТЬ; ПРИНЯТЬ БОЛЬ ТОГО, ЧТО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НЕЛЬЗЯ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ИЗМЕНИТЬ; И ЖИТЬ СОГЛАСНО СВОИМ ЦЕННОСТЯМ</a:t>
            </a:r>
          </a:p>
          <a:p>
            <a:pPr marL="0" indent="0">
              <a:buNone/>
            </a:pPr>
            <a:endParaRPr lang="ru-RU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3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СДАТЬСЯ И ОТКАЗАТЬСЯ ОТ СВОИХ ЦЕННОСТЕЙ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7E1FBBB-A8DA-4081-B6D7-4FE97AA079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" y="312857"/>
            <a:ext cx="1952364" cy="41846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8CC7F5E-C1AE-4659-A913-E6B09AC38C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561" y="908720"/>
            <a:ext cx="4787439" cy="508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88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11560" y="731322"/>
            <a:ext cx="7992887" cy="857250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Действия, согласно ценностям</a:t>
            </a:r>
            <a:endParaRPr lang="ru-RU" sz="2800" b="1" u="none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5364088" y="1588572"/>
            <a:ext cx="3168352" cy="49367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Выберите ценности, наиболее важные для вас, например:</a:t>
            </a:r>
          </a:p>
          <a:p>
            <a:pPr marL="0" indent="0">
              <a:buNone/>
            </a:pP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• быть добрым и заботливым </a:t>
            </a:r>
          </a:p>
          <a:p>
            <a:pPr marL="0" indent="0">
              <a:buNone/>
            </a:pP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• быть полезным</a:t>
            </a:r>
          </a:p>
          <a:p>
            <a:pPr marL="0" indent="0">
              <a:buNone/>
            </a:pP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• быть смелым</a:t>
            </a:r>
          </a:p>
          <a:p>
            <a:pPr marL="0" indent="0">
              <a:buNone/>
            </a:pP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• быть трудолюбивым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7E1FBBB-A8DA-4081-B6D7-4FE97AA079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" y="312857"/>
            <a:ext cx="1952364" cy="41846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18114" t="-1303" r="17312" b="1303"/>
          <a:stretch/>
        </p:blipFill>
        <p:spPr>
          <a:xfrm>
            <a:off x="615211" y="1741832"/>
            <a:ext cx="4001761" cy="3745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E8CC7F5E-C1AE-4659-A913-E6B09AC38C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561" y="908720"/>
            <a:ext cx="4787439" cy="508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39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11560" y="731322"/>
            <a:ext cx="7992887" cy="857250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Действия, согласно ценностям</a:t>
            </a:r>
            <a:endParaRPr lang="ru-RU" sz="2800" b="1" u="none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11560" y="1588572"/>
            <a:ext cx="7920880" cy="49367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Вы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должны решить, какие ценности для вас важнее всего!</a:t>
            </a:r>
          </a:p>
          <a:p>
            <a:pPr marL="0" indent="0">
              <a:buNone/>
            </a:pP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Затем выберите одно маленькое действие, которое вы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сможете совершить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на следующей неделе в соответствии с этими ценностями. </a:t>
            </a:r>
          </a:p>
          <a:p>
            <a:pPr marL="0" indent="0">
              <a:buNone/>
            </a:pPr>
            <a:endParaRPr lang="ru-RU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Что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вы сделаете? Что вы скажете? Даже самые незначительные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действия важны!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7E1FBBB-A8DA-4081-B6D7-4FE97AA079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" y="312857"/>
            <a:ext cx="1952364" cy="41846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8CC7F5E-C1AE-4659-A913-E6B09AC38C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561" y="908720"/>
            <a:ext cx="4787439" cy="508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52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95536" y="731322"/>
            <a:ext cx="8208911" cy="857250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Практикум</a:t>
            </a:r>
            <a:endParaRPr lang="ru-RU" sz="2800" b="1" u="none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067944" y="1584342"/>
            <a:ext cx="4752528" cy="49367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Выберите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кого-то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кто вам очень дорог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с кем вы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регулярно видитесь. В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соответствии с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какими ценностями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вы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хотите строить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эти отношения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?</a:t>
            </a:r>
          </a:p>
          <a:p>
            <a:pPr marL="0" indent="0">
              <a:buNone/>
            </a:pP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Предположим, что вы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выбрали своего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ребенка.</a:t>
            </a:r>
          </a:p>
          <a:p>
            <a:pPr marL="0" indent="0">
              <a:buNone/>
            </a:pP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И вы хотите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действовать согласно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этим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ценностям: Тогда в качестве маленького шага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навстречу вы могли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бы играть со своим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ребенком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или читать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ему 10 минут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каждый день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7E1FBBB-A8DA-4081-B6D7-4FE97AA079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" y="312857"/>
            <a:ext cx="1952364" cy="4184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38727" r="8263"/>
          <a:stretch/>
        </p:blipFill>
        <p:spPr>
          <a:xfrm>
            <a:off x="467544" y="1588571"/>
            <a:ext cx="3349464" cy="3898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E8CC7F5E-C1AE-4659-A913-E6B09AC38C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961" y="1061120"/>
            <a:ext cx="4787439" cy="508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39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23528" y="731322"/>
            <a:ext cx="8329193" cy="753462"/>
          </a:xfrm>
        </p:spPr>
        <p:txBody>
          <a:bodyPr>
            <a:normAutofit/>
          </a:bodyPr>
          <a:lstStyle/>
          <a:p>
            <a:pPr algn="l"/>
            <a:r>
              <a:rPr lang="ru-RU" sz="2800" b="1" u="none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Действуйте!</a:t>
            </a:r>
            <a:endParaRPr lang="ru-RU" sz="2800" b="1" u="none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23528" y="1568288"/>
            <a:ext cx="8329193" cy="258647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Помните, что важны даже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самые незначительные действия. Из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крошечного семени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вырастает гигантское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дерево. И даже в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самые трудные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или самые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напряженные периоды времени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вы можете совершать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небольшие ДЕЙСТВИЯ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чтобы жить согласно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своим ценностям. Когда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вы действуете согласно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своим ценностям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вы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начинаете создавать более удовлетворяющую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и насыщенную жизнь.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7E1FBBB-A8DA-4081-B6D7-4FE97AA079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" y="312857"/>
            <a:ext cx="1952364" cy="418465"/>
          </a:xfrm>
          <a:prstGeom prst="rect">
            <a:avLst/>
          </a:prstGeom>
        </p:spPr>
      </p:pic>
      <p:pic>
        <p:nvPicPr>
          <p:cNvPr id="6146" name="Picture 2" descr="https://us.123rf.com/450wm/sashazerg/sashazerg2006/sashazerg200600009/149513495-five-stages-of-growing-tree-.jpg?ver=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154759"/>
            <a:ext cx="5448269" cy="233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E8CC7F5E-C1AE-4659-A913-E6B09AC38C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561" y="908720"/>
            <a:ext cx="4787439" cy="508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66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23528" y="731322"/>
            <a:ext cx="8329193" cy="753462"/>
          </a:xfrm>
        </p:spPr>
        <p:txBody>
          <a:bodyPr>
            <a:normAutofit/>
          </a:bodyPr>
          <a:lstStyle/>
          <a:p>
            <a:pPr algn="l"/>
            <a:r>
              <a:rPr lang="ru-RU" sz="2800" b="1" u="none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Проявление доброты</a:t>
            </a:r>
            <a:endParaRPr lang="ru-RU" sz="2800" b="1" u="none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5181638" y="1757765"/>
            <a:ext cx="3638834" cy="49570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Какой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бы сложной ни была ваша ситуация, вам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всегда лучше, если рядом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с вами друг. Кто-то,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кто заботится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и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помогает. Но многие из нас,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оказываясь в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сложных ситуациях,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не проявляют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доброту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по отношению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к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себе.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7E1FBBB-A8DA-4081-B6D7-4FE97AA079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" y="312857"/>
            <a:ext cx="1952364" cy="418465"/>
          </a:xfrm>
          <a:prstGeom prst="rect">
            <a:avLst/>
          </a:prstGeom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216683113"/>
              </p:ext>
            </p:extLst>
          </p:nvPr>
        </p:nvGraphicFramePr>
        <p:xfrm>
          <a:off x="251520" y="1778564"/>
          <a:ext cx="4894758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9"/>
          <a:srcRect l="37011" t="5903" r="32279" b="44510"/>
          <a:stretch/>
        </p:blipFill>
        <p:spPr>
          <a:xfrm>
            <a:off x="1447215" y="2852936"/>
            <a:ext cx="2538728" cy="25913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E8CC7F5E-C1AE-4659-A913-E6B09AC38C2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561" y="908720"/>
            <a:ext cx="4787439" cy="508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591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95536" y="731322"/>
            <a:ext cx="8208911" cy="857250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Проявление доброты</a:t>
            </a:r>
            <a:endParaRPr lang="ru-RU" sz="2800" b="1" u="none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67544" y="1588572"/>
            <a:ext cx="8406680" cy="49367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ПРОЯВЛЯЙТЕ ДОБРОТУ. Обратите внимание на свою боль и боль других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и отвечайте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на нее с добротой.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Освободитесь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от недобрых мыслей, ОБРАЩАЯ на них ВНИМАНИЕ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И НАЗЫВАЯ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их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 Затем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попробуйте поговорить с собой по-доброму.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Если вы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добры к себе, у вас будет больше энергии, чтобы помогать другим,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и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больше стимулов, чтобы проявлять доброту к другим, что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пойдет на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пользу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всем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7E1FBBB-A8DA-4081-B6D7-4FE97AA079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" y="312857"/>
            <a:ext cx="1952364" cy="41846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8CC7F5E-C1AE-4659-A913-E6B09AC38C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561" y="908720"/>
            <a:ext cx="4787439" cy="50890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600" y="4437112"/>
            <a:ext cx="3524764" cy="2202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8511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95536" y="731322"/>
            <a:ext cx="8280920" cy="857250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Практикум</a:t>
            </a:r>
            <a:endParaRPr lang="ru-RU" sz="2800" b="1" u="none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95536" y="1588572"/>
            <a:ext cx="8136904" cy="49367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Протяните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руку ладонью вверх и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представьте, как она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наполняется добротой. </a:t>
            </a:r>
            <a:endParaRPr lang="ru-RU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Бережно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приложите ладонь к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какой-нибудь части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вашего тела, где вы чувствуете боль. </a:t>
            </a:r>
            <a:endParaRPr lang="ru-RU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Почувствуйте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как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теплота перетекает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из ладони в ваше тело. </a:t>
            </a:r>
            <a:endParaRPr lang="ru-RU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Посмотрите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можете ли вы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быть добрым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к себе через эту ладонь.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7E1FBBB-A8DA-4081-B6D7-4FE97AA079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" y="312857"/>
            <a:ext cx="1952364" cy="41846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E8CC7F5E-C1AE-4659-A913-E6B09AC38C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561" y="908720"/>
            <a:ext cx="4787439" cy="508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01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95536" y="731322"/>
            <a:ext cx="8208911" cy="857250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Создание пространства</a:t>
            </a:r>
            <a:endParaRPr lang="ru-RU" sz="2800" b="1" u="none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788024" y="1588572"/>
            <a:ext cx="3744416" cy="493677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Какой бы суровой не была погода, в небе есть для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нее пространство. И мы можем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как небо создавать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пространство для «плохой</a:t>
            </a:r>
          </a:p>
          <a:p>
            <a:pPr marL="0" indent="0">
              <a:buNone/>
            </a:pP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погоды» в виде наших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тягостных мыслей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и чувств, не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испытывая при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этом боли. Попытки отогнать от себя тягостные мысли и чувства часто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бывают безрезультатными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Поэтому, вместо этого, СОЗДАЕМ для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них ПРОСТРАНСТВО.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7E1FBBB-A8DA-4081-B6D7-4FE97AA079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" y="312857"/>
            <a:ext cx="1952364" cy="41846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23225" r="14563" b="6316"/>
          <a:stretch/>
        </p:blipFill>
        <p:spPr>
          <a:xfrm>
            <a:off x="639786" y="1765970"/>
            <a:ext cx="3727932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E8CC7F5E-C1AE-4659-A913-E6B09AC38C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561" y="908720"/>
            <a:ext cx="4787439" cy="508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82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95536" y="731322"/>
            <a:ext cx="8352928" cy="753462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Создание пространства</a:t>
            </a:r>
            <a:endParaRPr lang="ru-RU" sz="2800" b="1" u="none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95536" y="1484784"/>
            <a:ext cx="8352928" cy="50405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Шаг 1. 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ОБРАЩАЕМ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ВНИМАНИЕ на тягостную мысль или чувство и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наблюдаем за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ней/ним с любопытством. </a:t>
            </a:r>
            <a:endParaRPr lang="ru-RU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Концентрируем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внимание на ней/нем.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Представляем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себе неприятное чувство в виде какого-либо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предмета и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обращаем внимание на его размер, форму, цвет и температуру. </a:t>
            </a:r>
            <a:endParaRPr lang="ru-RU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7E1FBBB-A8DA-4081-B6D7-4FE97AA079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" y="312857"/>
            <a:ext cx="1952364" cy="41846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E8CC7F5E-C1AE-4659-A913-E6B09AC38C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561" y="908720"/>
            <a:ext cx="4787439" cy="508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64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11560" y="731322"/>
            <a:ext cx="7992887" cy="857250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Введение</a:t>
            </a:r>
            <a:endParaRPr lang="ru-RU" sz="2800" b="1" u="none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11560" y="1412776"/>
            <a:ext cx="8208912" cy="5328592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ru-RU" sz="6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Если вы переживаете </a:t>
            </a:r>
            <a:r>
              <a:rPr lang="ru-RU" sz="6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затяжной стресс</a:t>
            </a:r>
            <a:r>
              <a:rPr lang="ru-RU" sz="6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знайте, что вы не </a:t>
            </a:r>
            <a:r>
              <a:rPr lang="ru-RU" sz="6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одни - многие </a:t>
            </a:r>
            <a:r>
              <a:rPr lang="ru-RU" sz="6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другие люди </a:t>
            </a:r>
            <a:r>
              <a:rPr lang="ru-RU" sz="6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вокруг сейчас также </a:t>
            </a:r>
            <a:r>
              <a:rPr lang="ru-RU" sz="6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испытывают </a:t>
            </a:r>
            <a:r>
              <a:rPr lang="ru-RU" sz="6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подобное. </a:t>
            </a:r>
          </a:p>
          <a:p>
            <a:pPr marL="0" indent="0">
              <a:buNone/>
            </a:pPr>
            <a:r>
              <a:rPr lang="ru-RU" sz="6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Существует множество причин стресса, включая </a:t>
            </a:r>
            <a:endParaRPr lang="ru-RU" sz="6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r>
              <a:rPr lang="ru-RU" sz="6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личные трудности: </a:t>
            </a:r>
            <a:r>
              <a:rPr lang="ru-RU" sz="6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конфликт с близким </a:t>
            </a:r>
            <a:r>
              <a:rPr lang="ru-RU" sz="6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человеком, одиночество, отсутствие средств к существованию, беспокойство </a:t>
            </a:r>
            <a:r>
              <a:rPr lang="ru-RU" sz="6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в отношении будущего;</a:t>
            </a:r>
          </a:p>
          <a:p>
            <a:pPr marL="0" indent="0">
              <a:buNone/>
            </a:pPr>
            <a:r>
              <a:rPr lang="ru-RU" sz="6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проблемы </a:t>
            </a:r>
            <a:r>
              <a:rPr lang="ru-RU" sz="6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на работе </a:t>
            </a:r>
            <a:r>
              <a:rPr lang="ru-RU" sz="6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: </a:t>
            </a:r>
            <a:r>
              <a:rPr lang="ru-RU" sz="6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конфликт </a:t>
            </a:r>
            <a:r>
              <a:rPr lang="ru-RU" sz="6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с коллегами, чрезвычайно</a:t>
            </a:r>
          </a:p>
          <a:p>
            <a:pPr marL="0" indent="0">
              <a:buNone/>
            </a:pPr>
            <a:r>
              <a:rPr lang="ru-RU" sz="6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сложная или нестабильная </a:t>
            </a:r>
            <a:r>
              <a:rPr lang="ru-RU" sz="6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работа;</a:t>
            </a:r>
          </a:p>
          <a:p>
            <a:pPr marL="0" indent="0">
              <a:buNone/>
            </a:pPr>
            <a:r>
              <a:rPr lang="ru-RU" sz="6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наличие </a:t>
            </a:r>
            <a:r>
              <a:rPr lang="ru-RU" sz="6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серьезных угроз в вашем </a:t>
            </a:r>
            <a:r>
              <a:rPr lang="ru-RU" sz="6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сообществе:</a:t>
            </a:r>
            <a:r>
              <a:rPr lang="ru-RU" sz="6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болезни</a:t>
            </a:r>
            <a:r>
              <a:rPr lang="ru-RU" sz="6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ru-RU" sz="6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политическая и экономическая обстановка.</a:t>
            </a:r>
            <a:endParaRPr lang="ru-RU" sz="6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endParaRPr lang="ru-RU" sz="6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r>
              <a:rPr lang="ru-RU" sz="6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Сегодня на семинаре вы сможете научиться </a:t>
            </a:r>
            <a:r>
              <a:rPr lang="ru-RU" sz="6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практическим навыкам </a:t>
            </a:r>
            <a:r>
              <a:rPr lang="ru-RU" sz="6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по управлению затяжным стрессом</a:t>
            </a:r>
            <a:r>
              <a:rPr lang="ru-RU" sz="6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7E1FBBB-A8DA-4081-B6D7-4FE97AA079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" y="312857"/>
            <a:ext cx="1952364" cy="41846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E8CC7F5E-C1AE-4659-A913-E6B09AC38C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389" y="877028"/>
            <a:ext cx="4787439" cy="508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2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23528" y="731322"/>
            <a:ext cx="8424936" cy="857250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Создание пространства</a:t>
            </a:r>
            <a:endParaRPr lang="ru-RU" sz="2800" b="1" u="none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67544" y="1484784"/>
            <a:ext cx="8280920" cy="50405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Шаг 2. 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НАЗЫВАЕМ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тягостную мысль или чувство, например:</a:t>
            </a:r>
          </a:p>
          <a:p>
            <a:pPr marL="0" indent="0">
              <a:buNone/>
            </a:pP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«Вот у меня возникло неприятное чувство»</a:t>
            </a:r>
          </a:p>
          <a:p>
            <a:pPr marL="0" indent="0">
              <a:buNone/>
            </a:pP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«Вот у меня появилась тягостная мысль о прошлом»</a:t>
            </a:r>
          </a:p>
          <a:p>
            <a:pPr marL="0" indent="0">
              <a:buNone/>
            </a:pP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«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Я обращаю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внимание , что меня охватила грусть»</a:t>
            </a:r>
          </a:p>
          <a:p>
            <a:pPr marL="0" indent="0">
              <a:buNone/>
            </a:pP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«Я обращаю внимание, что у меня появилась мысль о том, что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я слабый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человек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».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7E1FBBB-A8DA-4081-B6D7-4FE97AA079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" y="312857"/>
            <a:ext cx="1952364" cy="41846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8CC7F5E-C1AE-4659-A913-E6B09AC38C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561" y="908720"/>
            <a:ext cx="4787439" cy="508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52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95536" y="731322"/>
            <a:ext cx="8280920" cy="857250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Создание пространства</a:t>
            </a:r>
            <a:endParaRPr lang="ru-RU" sz="2800" b="1" u="none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95536" y="1588572"/>
            <a:ext cx="8136904" cy="49367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Шаг 3.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Позвольте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этому неприятному чувству или мысли прийти и уйти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как погоде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  <a:endParaRPr lang="ru-RU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Дышите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и представляйте себе, как ваше дыхание проникает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в вашу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боль и обволакивает ее, создавая для нее пространство. </a:t>
            </a:r>
            <a:endParaRPr lang="ru-RU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Вместо того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чтобы бороться с этой мыслью или чувством, позвольте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ей/ему пройти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сквозь вас подобно тому, как погода перемещается по небу. </a:t>
            </a:r>
          </a:p>
          <a:p>
            <a:pPr marL="0" indent="0">
              <a:buNone/>
            </a:pP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Если вы не будете бороться с погодой, у вас будет больше времени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и энергии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для того, чтобы включиться в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окружающий мир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и заниматься важными для вас делами.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7E1FBBB-A8DA-4081-B6D7-4FE97AA079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" y="312857"/>
            <a:ext cx="1952364" cy="41846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E8CC7F5E-C1AE-4659-A913-E6B09AC38C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561" y="908720"/>
            <a:ext cx="4787439" cy="508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00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60117" y="725925"/>
            <a:ext cx="8388347" cy="857250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Рекомендуемая литература:</a:t>
            </a:r>
            <a:endParaRPr lang="ru-RU" sz="2800" b="1" u="none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499992" y="1772816"/>
            <a:ext cx="4104455" cy="472737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Е.Сигитова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«Идеальный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шторм. Как пережить психологический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кризис»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r>
              <a:rPr lang="ru-RU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В.Франкл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«Скажи жизни «Да»</a:t>
            </a:r>
          </a:p>
          <a:p>
            <a:pPr marL="0" indent="0">
              <a:buNone/>
            </a:pPr>
            <a:r>
              <a:rPr lang="ru-RU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Э.Портер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«</a:t>
            </a:r>
            <a:r>
              <a:rPr lang="ru-RU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Поллианна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»</a:t>
            </a:r>
          </a:p>
          <a:p>
            <a:pPr marL="0" indent="0">
              <a:buNone/>
            </a:pPr>
            <a:r>
              <a:rPr lang="ru-RU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Ф.Делерм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«Первый глоток пива и другие рассказы»</a:t>
            </a:r>
          </a:p>
          <a:p>
            <a:pPr marL="0" indent="0">
              <a:buNone/>
            </a:pPr>
            <a:r>
              <a:rPr lang="ru-RU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Ф.Делерм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«Счастье. Картины и разговоры»</a:t>
            </a:r>
          </a:p>
          <a:p>
            <a:pPr marL="0" indent="0">
              <a:buNone/>
            </a:pP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А.Кристоф «Искусство счастья. Тайна счастья в шедеврах великих художников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»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7E1FBBB-A8DA-4081-B6D7-4FE97AA079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" y="312857"/>
            <a:ext cx="1952364" cy="418465"/>
          </a:xfrm>
          <a:prstGeom prst="rect">
            <a:avLst/>
          </a:prstGeom>
        </p:spPr>
      </p:pic>
      <p:pic>
        <p:nvPicPr>
          <p:cNvPr id="1026" name="Picture 2" descr="https://catherineasquithgallery.com/uploads/posts/2021-02/1614532972_199-p-kniga-na-belom-fone-24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92" y="2132856"/>
            <a:ext cx="4162659" cy="2735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E8CC7F5E-C1AE-4659-A913-E6B09AC38C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961" y="1061120"/>
            <a:ext cx="4787439" cy="508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831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614488" y="1160751"/>
            <a:ext cx="5915025" cy="900097"/>
          </a:xfrm>
        </p:spPr>
        <p:txBody>
          <a:bodyPr>
            <a:noAutofit/>
          </a:bodyPr>
          <a:lstStyle/>
          <a:p>
            <a:pPr algn="ctr"/>
            <a:r>
              <a:rPr lang="ru-RU" sz="2800" b="1" i="1" u="none" dirty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Спасибо за участие в </a:t>
            </a:r>
            <a:r>
              <a:rPr lang="ru-RU" sz="2800" b="1" i="1" u="none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семинаре</a:t>
            </a:r>
            <a:endParaRPr lang="ru-RU" sz="2800" b="1" i="1" u="none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869" y="2614275"/>
            <a:ext cx="4436269" cy="29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7E1FBBB-A8DA-4081-B6D7-4FE97AA079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" y="312857"/>
            <a:ext cx="1952364" cy="41846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8CC7F5E-C1AE-4659-A913-E6B09AC38C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1389" y="877028"/>
            <a:ext cx="4787439" cy="508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371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="" xmlns:a16="http://schemas.microsoft.com/office/drawing/2014/main" id="{0D7169D9-B146-4B27-B064-4068509AB0BA}"/>
              </a:ext>
            </a:extLst>
          </p:cNvPr>
          <p:cNvSpPr/>
          <p:nvPr/>
        </p:nvSpPr>
        <p:spPr>
          <a:xfrm>
            <a:off x="0" y="0"/>
            <a:ext cx="9144000" cy="7029400"/>
          </a:xfrm>
          <a:prstGeom prst="rect">
            <a:avLst/>
          </a:prstGeom>
          <a:solidFill>
            <a:srgbClr val="40C3E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22E5F814-BF3E-40AF-80A7-7E95E155B2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539" y="1333636"/>
            <a:ext cx="5977883" cy="635451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F4932A61-CB0C-4BED-9094-2483D6841A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379" y="2577991"/>
            <a:ext cx="971243" cy="116826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E522760-C0C2-4F3E-A41E-93BBF7239B96}"/>
              </a:ext>
            </a:extLst>
          </p:cNvPr>
          <p:cNvSpPr txBox="1"/>
          <p:nvPr/>
        </p:nvSpPr>
        <p:spPr>
          <a:xfrm>
            <a:off x="3703594" y="3894128"/>
            <a:ext cx="1738697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>
                <a:solidFill>
                  <a:srgbClr val="FFFFFF"/>
                </a:solidFill>
                <a:latin typeface="Raleway" panose="020B0503030101060003" pitchFamily="34" charset="0"/>
                <a:ea typeface="Questrial" panose="020B0306030504020204" pitchFamily="34" charset="0"/>
                <a:cs typeface="Questrial" panose="02000000000000000000" pitchFamily="2" charset="0"/>
              </a:defRPr>
            </a:lvl1pPr>
          </a:lstStyle>
          <a:p>
            <a:pPr algn="ctr">
              <a:defRPr/>
            </a:pPr>
            <a:r>
              <a:rPr lang="ru-RU" sz="1050" b="1" dirty="0"/>
              <a:t>Управление социальной политики Липецкой области</a:t>
            </a:r>
            <a:endParaRPr lang="en-US" sz="1050" b="1" dirty="0">
              <a:latin typeface="+mn-lt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73C637E6-6C9C-40E0-9914-2146702C84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5251" y="-647527"/>
            <a:ext cx="4457048" cy="473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883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11560" y="731322"/>
            <a:ext cx="7992887" cy="857250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Негативное воздействие стресса</a:t>
            </a:r>
            <a:endParaRPr lang="ru-RU" sz="2800" b="1" u="none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11560" y="1588572"/>
            <a:ext cx="7920880" cy="49367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В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состоянии стресса, многие люди …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… испытывают изменения в аппетите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…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не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могут сосредоточиться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… быстро выходят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из себя</a:t>
            </a:r>
          </a:p>
          <a:p>
            <a:pPr marL="0" indent="0">
              <a:buNone/>
            </a:pP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… не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могут сидеть спокойно … имеют трудности со сном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…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испытывают чувство грусти или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вины</a:t>
            </a:r>
          </a:p>
          <a:p>
            <a:pPr marL="0" indent="0">
              <a:buNone/>
            </a:pP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… беспокоятся … плачут …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чувствуют большую усталость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И многие из нас часто думают о плохих событиях,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которые случились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с нами в прошлом или с которыми мы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боимся столкнуться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в будущем.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7E1FBBB-A8DA-4081-B6D7-4FE97AA079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" y="312857"/>
            <a:ext cx="1952364" cy="41846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8CC7F5E-C1AE-4659-A913-E6B09AC38C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561" y="908720"/>
            <a:ext cx="4787439" cy="508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11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11560" y="731322"/>
            <a:ext cx="7992887" cy="857250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Физические симптомы стресса</a:t>
            </a:r>
            <a:endParaRPr lang="ru-RU" sz="2800" b="1" u="none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/>
          </p:nvPr>
        </p:nvGraphicFramePr>
        <p:xfrm>
          <a:off x="611560" y="1588572"/>
          <a:ext cx="7920880" cy="49367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7E1FBBB-A8DA-4081-B6D7-4FE97AA079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" y="312857"/>
            <a:ext cx="1952364" cy="41846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8CC7F5E-C1AE-4659-A913-E6B09AC38C2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561" y="908720"/>
            <a:ext cx="4787439" cy="508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99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11560" y="731322"/>
            <a:ext cx="7992887" cy="857250"/>
          </a:xfrm>
        </p:spPr>
        <p:txBody>
          <a:bodyPr>
            <a:normAutofit/>
          </a:bodyPr>
          <a:lstStyle/>
          <a:p>
            <a:pPr algn="l"/>
            <a:r>
              <a:rPr lang="ru-RU" sz="2800" b="1" u="none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Тягостные мысли и чувства</a:t>
            </a:r>
            <a:endParaRPr lang="ru-RU" sz="2800" b="1" u="none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 pitchFamily="34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611560" y="2413895"/>
            <a:ext cx="7920881" cy="3286125"/>
            <a:chOff x="611560" y="2413895"/>
            <a:chExt cx="7920881" cy="3286125"/>
          </a:xfrm>
        </p:grpSpPr>
        <p:sp>
          <p:nvSpPr>
            <p:cNvPr id="13" name="Полилиния 12"/>
            <p:cNvSpPr/>
            <p:nvPr/>
          </p:nvSpPr>
          <p:spPr>
            <a:xfrm>
              <a:off x="611560" y="2413895"/>
              <a:ext cx="7920881" cy="599625"/>
            </a:xfrm>
            <a:custGeom>
              <a:avLst/>
              <a:gdLst>
                <a:gd name="connsiteX0" fmla="*/ 0 w 7920881"/>
                <a:gd name="connsiteY0" fmla="*/ 99939 h 599625"/>
                <a:gd name="connsiteX1" fmla="*/ 99939 w 7920881"/>
                <a:gd name="connsiteY1" fmla="*/ 0 h 599625"/>
                <a:gd name="connsiteX2" fmla="*/ 7820942 w 7920881"/>
                <a:gd name="connsiteY2" fmla="*/ 0 h 599625"/>
                <a:gd name="connsiteX3" fmla="*/ 7920881 w 7920881"/>
                <a:gd name="connsiteY3" fmla="*/ 99939 h 599625"/>
                <a:gd name="connsiteX4" fmla="*/ 7920881 w 7920881"/>
                <a:gd name="connsiteY4" fmla="*/ 499686 h 599625"/>
                <a:gd name="connsiteX5" fmla="*/ 7820942 w 7920881"/>
                <a:gd name="connsiteY5" fmla="*/ 599625 h 599625"/>
                <a:gd name="connsiteX6" fmla="*/ 99939 w 7920881"/>
                <a:gd name="connsiteY6" fmla="*/ 599625 h 599625"/>
                <a:gd name="connsiteX7" fmla="*/ 0 w 7920881"/>
                <a:gd name="connsiteY7" fmla="*/ 499686 h 599625"/>
                <a:gd name="connsiteX8" fmla="*/ 0 w 7920881"/>
                <a:gd name="connsiteY8" fmla="*/ 99939 h 599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0881" h="599625">
                  <a:moveTo>
                    <a:pt x="0" y="99939"/>
                  </a:moveTo>
                  <a:cubicBezTo>
                    <a:pt x="0" y="44744"/>
                    <a:pt x="44744" y="0"/>
                    <a:pt x="99939" y="0"/>
                  </a:cubicBezTo>
                  <a:lnTo>
                    <a:pt x="7820942" y="0"/>
                  </a:lnTo>
                  <a:cubicBezTo>
                    <a:pt x="7876137" y="0"/>
                    <a:pt x="7920881" y="44744"/>
                    <a:pt x="7920881" y="99939"/>
                  </a:cubicBezTo>
                  <a:lnTo>
                    <a:pt x="7920881" y="499686"/>
                  </a:lnTo>
                  <a:cubicBezTo>
                    <a:pt x="7920881" y="554881"/>
                    <a:pt x="7876137" y="599625"/>
                    <a:pt x="7820942" y="599625"/>
                  </a:cubicBezTo>
                  <a:lnTo>
                    <a:pt x="99939" y="599625"/>
                  </a:lnTo>
                  <a:cubicBezTo>
                    <a:pt x="44744" y="599625"/>
                    <a:pt x="0" y="554881"/>
                    <a:pt x="0" y="499686"/>
                  </a:cubicBezTo>
                  <a:lnTo>
                    <a:pt x="0" y="99939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4521" tIns="124521" rIns="124521" bIns="124521" numCol="1" spcCol="1270" anchor="ctr" anchorCtr="0">
              <a:noAutofit/>
            </a:bodyPr>
            <a:lstStyle/>
            <a:p>
              <a:pPr lvl="0" algn="l" defTabSz="11112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500" kern="1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Мысли, осуждающие других..</a:t>
              </a:r>
              <a:endParaRPr lang="ru-RU" sz="2500" kern="12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4" name="Полилиния 13"/>
            <p:cNvSpPr/>
            <p:nvPr/>
          </p:nvSpPr>
          <p:spPr>
            <a:xfrm>
              <a:off x="611560" y="3085520"/>
              <a:ext cx="7920881" cy="599625"/>
            </a:xfrm>
            <a:custGeom>
              <a:avLst/>
              <a:gdLst>
                <a:gd name="connsiteX0" fmla="*/ 0 w 7920881"/>
                <a:gd name="connsiteY0" fmla="*/ 99939 h 599625"/>
                <a:gd name="connsiteX1" fmla="*/ 99939 w 7920881"/>
                <a:gd name="connsiteY1" fmla="*/ 0 h 599625"/>
                <a:gd name="connsiteX2" fmla="*/ 7820942 w 7920881"/>
                <a:gd name="connsiteY2" fmla="*/ 0 h 599625"/>
                <a:gd name="connsiteX3" fmla="*/ 7920881 w 7920881"/>
                <a:gd name="connsiteY3" fmla="*/ 99939 h 599625"/>
                <a:gd name="connsiteX4" fmla="*/ 7920881 w 7920881"/>
                <a:gd name="connsiteY4" fmla="*/ 499686 h 599625"/>
                <a:gd name="connsiteX5" fmla="*/ 7820942 w 7920881"/>
                <a:gd name="connsiteY5" fmla="*/ 599625 h 599625"/>
                <a:gd name="connsiteX6" fmla="*/ 99939 w 7920881"/>
                <a:gd name="connsiteY6" fmla="*/ 599625 h 599625"/>
                <a:gd name="connsiteX7" fmla="*/ 0 w 7920881"/>
                <a:gd name="connsiteY7" fmla="*/ 499686 h 599625"/>
                <a:gd name="connsiteX8" fmla="*/ 0 w 7920881"/>
                <a:gd name="connsiteY8" fmla="*/ 99939 h 599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0881" h="599625">
                  <a:moveTo>
                    <a:pt x="0" y="99939"/>
                  </a:moveTo>
                  <a:cubicBezTo>
                    <a:pt x="0" y="44744"/>
                    <a:pt x="44744" y="0"/>
                    <a:pt x="99939" y="0"/>
                  </a:cubicBezTo>
                  <a:lnTo>
                    <a:pt x="7820942" y="0"/>
                  </a:lnTo>
                  <a:cubicBezTo>
                    <a:pt x="7876137" y="0"/>
                    <a:pt x="7920881" y="44744"/>
                    <a:pt x="7920881" y="99939"/>
                  </a:cubicBezTo>
                  <a:lnTo>
                    <a:pt x="7920881" y="499686"/>
                  </a:lnTo>
                  <a:cubicBezTo>
                    <a:pt x="7920881" y="554881"/>
                    <a:pt x="7876137" y="599625"/>
                    <a:pt x="7820942" y="599625"/>
                  </a:cubicBezTo>
                  <a:lnTo>
                    <a:pt x="99939" y="599625"/>
                  </a:lnTo>
                  <a:cubicBezTo>
                    <a:pt x="44744" y="599625"/>
                    <a:pt x="0" y="554881"/>
                    <a:pt x="0" y="499686"/>
                  </a:cubicBezTo>
                  <a:lnTo>
                    <a:pt x="0" y="99939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4521" tIns="124521" rIns="124521" bIns="124521" numCol="1" spcCol="1270" anchor="ctr" anchorCtr="0">
              <a:noAutofit/>
            </a:bodyPr>
            <a:lstStyle/>
            <a:p>
              <a:pPr lvl="0" algn="l" defTabSz="11112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500" kern="1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Резкие суждения о себе..</a:t>
              </a:r>
              <a:endParaRPr lang="ru-RU" sz="2500" kern="12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5" name="Полилиния 14"/>
            <p:cNvSpPr/>
            <p:nvPr/>
          </p:nvSpPr>
          <p:spPr>
            <a:xfrm>
              <a:off x="611560" y="3757145"/>
              <a:ext cx="7920881" cy="599625"/>
            </a:xfrm>
            <a:custGeom>
              <a:avLst/>
              <a:gdLst>
                <a:gd name="connsiteX0" fmla="*/ 0 w 7920881"/>
                <a:gd name="connsiteY0" fmla="*/ 99939 h 599625"/>
                <a:gd name="connsiteX1" fmla="*/ 99939 w 7920881"/>
                <a:gd name="connsiteY1" fmla="*/ 0 h 599625"/>
                <a:gd name="connsiteX2" fmla="*/ 7820942 w 7920881"/>
                <a:gd name="connsiteY2" fmla="*/ 0 h 599625"/>
                <a:gd name="connsiteX3" fmla="*/ 7920881 w 7920881"/>
                <a:gd name="connsiteY3" fmla="*/ 99939 h 599625"/>
                <a:gd name="connsiteX4" fmla="*/ 7920881 w 7920881"/>
                <a:gd name="connsiteY4" fmla="*/ 499686 h 599625"/>
                <a:gd name="connsiteX5" fmla="*/ 7820942 w 7920881"/>
                <a:gd name="connsiteY5" fmla="*/ 599625 h 599625"/>
                <a:gd name="connsiteX6" fmla="*/ 99939 w 7920881"/>
                <a:gd name="connsiteY6" fmla="*/ 599625 h 599625"/>
                <a:gd name="connsiteX7" fmla="*/ 0 w 7920881"/>
                <a:gd name="connsiteY7" fmla="*/ 499686 h 599625"/>
                <a:gd name="connsiteX8" fmla="*/ 0 w 7920881"/>
                <a:gd name="connsiteY8" fmla="*/ 99939 h 599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0881" h="599625">
                  <a:moveTo>
                    <a:pt x="0" y="99939"/>
                  </a:moveTo>
                  <a:cubicBezTo>
                    <a:pt x="0" y="44744"/>
                    <a:pt x="44744" y="0"/>
                    <a:pt x="99939" y="0"/>
                  </a:cubicBezTo>
                  <a:lnTo>
                    <a:pt x="7820942" y="0"/>
                  </a:lnTo>
                  <a:cubicBezTo>
                    <a:pt x="7876137" y="0"/>
                    <a:pt x="7920881" y="44744"/>
                    <a:pt x="7920881" y="99939"/>
                  </a:cubicBezTo>
                  <a:lnTo>
                    <a:pt x="7920881" y="499686"/>
                  </a:lnTo>
                  <a:cubicBezTo>
                    <a:pt x="7920881" y="554881"/>
                    <a:pt x="7876137" y="599625"/>
                    <a:pt x="7820942" y="599625"/>
                  </a:cubicBezTo>
                  <a:lnTo>
                    <a:pt x="99939" y="599625"/>
                  </a:lnTo>
                  <a:cubicBezTo>
                    <a:pt x="44744" y="599625"/>
                    <a:pt x="0" y="554881"/>
                    <a:pt x="0" y="499686"/>
                  </a:cubicBezTo>
                  <a:lnTo>
                    <a:pt x="0" y="99939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4521" tIns="124521" rIns="124521" bIns="124521" numCol="1" spcCol="1270" anchor="ctr" anchorCtr="0">
              <a:noAutofit/>
            </a:bodyPr>
            <a:lstStyle/>
            <a:p>
              <a:pPr lvl="0" algn="l" defTabSz="11112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500" kern="1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Воспоминания, особенно о неблагоприятных событиях..</a:t>
              </a:r>
              <a:endParaRPr lang="ru-RU" sz="2500" kern="12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6" name="Полилиния 15"/>
            <p:cNvSpPr/>
            <p:nvPr/>
          </p:nvSpPr>
          <p:spPr>
            <a:xfrm>
              <a:off x="611560" y="4428770"/>
              <a:ext cx="7920881" cy="599625"/>
            </a:xfrm>
            <a:custGeom>
              <a:avLst/>
              <a:gdLst>
                <a:gd name="connsiteX0" fmla="*/ 0 w 7920881"/>
                <a:gd name="connsiteY0" fmla="*/ 99939 h 599625"/>
                <a:gd name="connsiteX1" fmla="*/ 99939 w 7920881"/>
                <a:gd name="connsiteY1" fmla="*/ 0 h 599625"/>
                <a:gd name="connsiteX2" fmla="*/ 7820942 w 7920881"/>
                <a:gd name="connsiteY2" fmla="*/ 0 h 599625"/>
                <a:gd name="connsiteX3" fmla="*/ 7920881 w 7920881"/>
                <a:gd name="connsiteY3" fmla="*/ 99939 h 599625"/>
                <a:gd name="connsiteX4" fmla="*/ 7920881 w 7920881"/>
                <a:gd name="connsiteY4" fmla="*/ 499686 h 599625"/>
                <a:gd name="connsiteX5" fmla="*/ 7820942 w 7920881"/>
                <a:gd name="connsiteY5" fmla="*/ 599625 h 599625"/>
                <a:gd name="connsiteX6" fmla="*/ 99939 w 7920881"/>
                <a:gd name="connsiteY6" fmla="*/ 599625 h 599625"/>
                <a:gd name="connsiteX7" fmla="*/ 0 w 7920881"/>
                <a:gd name="connsiteY7" fmla="*/ 499686 h 599625"/>
                <a:gd name="connsiteX8" fmla="*/ 0 w 7920881"/>
                <a:gd name="connsiteY8" fmla="*/ 99939 h 599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0881" h="599625">
                  <a:moveTo>
                    <a:pt x="0" y="99939"/>
                  </a:moveTo>
                  <a:cubicBezTo>
                    <a:pt x="0" y="44744"/>
                    <a:pt x="44744" y="0"/>
                    <a:pt x="99939" y="0"/>
                  </a:cubicBezTo>
                  <a:lnTo>
                    <a:pt x="7820942" y="0"/>
                  </a:lnTo>
                  <a:cubicBezTo>
                    <a:pt x="7876137" y="0"/>
                    <a:pt x="7920881" y="44744"/>
                    <a:pt x="7920881" y="99939"/>
                  </a:cubicBezTo>
                  <a:lnTo>
                    <a:pt x="7920881" y="499686"/>
                  </a:lnTo>
                  <a:cubicBezTo>
                    <a:pt x="7920881" y="554881"/>
                    <a:pt x="7876137" y="599625"/>
                    <a:pt x="7820942" y="599625"/>
                  </a:cubicBezTo>
                  <a:lnTo>
                    <a:pt x="99939" y="599625"/>
                  </a:lnTo>
                  <a:cubicBezTo>
                    <a:pt x="44744" y="599625"/>
                    <a:pt x="0" y="554881"/>
                    <a:pt x="0" y="499686"/>
                  </a:cubicBezTo>
                  <a:lnTo>
                    <a:pt x="0" y="99939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4521" tIns="124521" rIns="124521" bIns="124521" numCol="1" spcCol="1270" anchor="ctr" anchorCtr="0">
              <a:noAutofit/>
            </a:bodyPr>
            <a:lstStyle/>
            <a:p>
              <a:pPr lvl="0" algn="l" defTabSz="11112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500" kern="1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Мысли о будущем, особенно о том, чего мы боимся..</a:t>
              </a:r>
              <a:endParaRPr lang="ru-RU" sz="2500" kern="12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7" name="Полилиния 16"/>
            <p:cNvSpPr/>
            <p:nvPr/>
          </p:nvSpPr>
          <p:spPr>
            <a:xfrm>
              <a:off x="611560" y="5100395"/>
              <a:ext cx="7920881" cy="599625"/>
            </a:xfrm>
            <a:custGeom>
              <a:avLst/>
              <a:gdLst>
                <a:gd name="connsiteX0" fmla="*/ 0 w 7920881"/>
                <a:gd name="connsiteY0" fmla="*/ 99939 h 599625"/>
                <a:gd name="connsiteX1" fmla="*/ 99939 w 7920881"/>
                <a:gd name="connsiteY1" fmla="*/ 0 h 599625"/>
                <a:gd name="connsiteX2" fmla="*/ 7820942 w 7920881"/>
                <a:gd name="connsiteY2" fmla="*/ 0 h 599625"/>
                <a:gd name="connsiteX3" fmla="*/ 7920881 w 7920881"/>
                <a:gd name="connsiteY3" fmla="*/ 99939 h 599625"/>
                <a:gd name="connsiteX4" fmla="*/ 7920881 w 7920881"/>
                <a:gd name="connsiteY4" fmla="*/ 499686 h 599625"/>
                <a:gd name="connsiteX5" fmla="*/ 7820942 w 7920881"/>
                <a:gd name="connsiteY5" fmla="*/ 599625 h 599625"/>
                <a:gd name="connsiteX6" fmla="*/ 99939 w 7920881"/>
                <a:gd name="connsiteY6" fmla="*/ 599625 h 599625"/>
                <a:gd name="connsiteX7" fmla="*/ 0 w 7920881"/>
                <a:gd name="connsiteY7" fmla="*/ 499686 h 599625"/>
                <a:gd name="connsiteX8" fmla="*/ 0 w 7920881"/>
                <a:gd name="connsiteY8" fmla="*/ 99939 h 599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0881" h="599625">
                  <a:moveTo>
                    <a:pt x="0" y="99939"/>
                  </a:moveTo>
                  <a:cubicBezTo>
                    <a:pt x="0" y="44744"/>
                    <a:pt x="44744" y="0"/>
                    <a:pt x="99939" y="0"/>
                  </a:cubicBezTo>
                  <a:lnTo>
                    <a:pt x="7820942" y="0"/>
                  </a:lnTo>
                  <a:cubicBezTo>
                    <a:pt x="7876137" y="0"/>
                    <a:pt x="7920881" y="44744"/>
                    <a:pt x="7920881" y="99939"/>
                  </a:cubicBezTo>
                  <a:lnTo>
                    <a:pt x="7920881" y="499686"/>
                  </a:lnTo>
                  <a:cubicBezTo>
                    <a:pt x="7920881" y="554881"/>
                    <a:pt x="7876137" y="599625"/>
                    <a:pt x="7820942" y="599625"/>
                  </a:cubicBezTo>
                  <a:lnTo>
                    <a:pt x="99939" y="599625"/>
                  </a:lnTo>
                  <a:cubicBezTo>
                    <a:pt x="44744" y="599625"/>
                    <a:pt x="0" y="554881"/>
                    <a:pt x="0" y="499686"/>
                  </a:cubicBezTo>
                  <a:lnTo>
                    <a:pt x="0" y="99939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24521" tIns="124521" rIns="124521" bIns="124521" numCol="1" spcCol="1270" anchor="ctr" anchorCtr="0">
              <a:noAutofit/>
            </a:bodyPr>
            <a:lstStyle/>
            <a:p>
              <a:pPr lvl="0" algn="l" defTabSz="11112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500" kern="1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Беспокойные мысли о других..</a:t>
              </a:r>
              <a:endParaRPr lang="ru-RU" sz="2500" kern="12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7E1FBBB-A8DA-4081-B6D7-4FE97AA079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" y="312857"/>
            <a:ext cx="1952364" cy="41846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E8CC7F5E-C1AE-4659-A913-E6B09AC38C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561" y="908720"/>
            <a:ext cx="4787439" cy="508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89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611560" y="731322"/>
            <a:ext cx="7992887" cy="857250"/>
          </a:xfrm>
        </p:spPr>
        <p:txBody>
          <a:bodyPr>
            <a:normAutofit/>
          </a:bodyPr>
          <a:lstStyle/>
          <a:p>
            <a:pPr algn="l"/>
            <a:r>
              <a:rPr lang="ru-RU" sz="2800" b="1" u="none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Прочь от ЦЕННОСТЕЙ</a:t>
            </a:r>
            <a:endParaRPr lang="ru-RU" sz="2800" b="1" u="none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779913" y="1588572"/>
            <a:ext cx="4752528" cy="49367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Тягостные мысли и чувства «цепляют на крючок» и оттаскивают нас прочь от наших ЦЕННОСТЕЙ. 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Ценности – это ваши самые сокровенные желания о том, каким человеком вы хотите быть, какого обращения вы желаете для себя,  для других и  для окружающего мира.</a:t>
            </a:r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7E1FBBB-A8DA-4081-B6D7-4FE97AA079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" y="312857"/>
            <a:ext cx="1952364" cy="41846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428" y="2564904"/>
            <a:ext cx="3192016" cy="319201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E8CC7F5E-C1AE-4659-A913-E6B09AC38C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561" y="908720"/>
            <a:ext cx="4787439" cy="508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1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95536" y="731322"/>
            <a:ext cx="8208911" cy="857250"/>
          </a:xfrm>
        </p:spPr>
        <p:txBody>
          <a:bodyPr>
            <a:normAutofit/>
          </a:bodyPr>
          <a:lstStyle/>
          <a:p>
            <a:pPr algn="l"/>
            <a:r>
              <a:rPr lang="ru-RU" sz="2800" b="1" u="none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Прочь от ЦЕННОСТЕЙ</a:t>
            </a:r>
            <a:endParaRPr lang="ru-RU" sz="2800" b="1" u="none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95536" y="1588572"/>
            <a:ext cx="8208911" cy="45866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Когда мы зацепились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за крючок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наше поведение</a:t>
            </a:r>
          </a:p>
          <a:p>
            <a:pPr marL="0" indent="0">
              <a:buNone/>
            </a:pP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меняется. Мы часто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начинаем делать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то, что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УХУДШАЕТ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или даже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РАЗРУШАЕТ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нашу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жизнь. Мы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можем вступать в споры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или разногласия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замыкаться в себе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и отстраняться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от любимых л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юдей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проводить много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времени лежа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в постели.</a:t>
            </a:r>
          </a:p>
          <a:p>
            <a:pPr marL="0" indent="0">
              <a:buNone/>
            </a:pP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Такое поведение мы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называем «ДВИЖЕНИЯМИ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ПРОЧЬ»,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поскольку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действуя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таким образом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мы двигаемся 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ПРОЧЬ от </a:t>
            </a: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наших ценностей</a:t>
            </a: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pPr marL="0" indent="0">
              <a:buNone/>
            </a:pPr>
            <a:endParaRPr lang="ru-RU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Что же делать?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7E1FBBB-A8DA-4081-B6D7-4FE97AA079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" y="312857"/>
            <a:ext cx="1952364" cy="41846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8CC7F5E-C1AE-4659-A913-E6B09AC38C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561" y="908720"/>
            <a:ext cx="4787439" cy="508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45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23528" y="731322"/>
            <a:ext cx="8280919" cy="857250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anose="020B0604020202020204" pitchFamily="34" charset="0"/>
              </a:rPr>
              <a:t>Необходимые навыки</a:t>
            </a:r>
            <a:r>
              <a:rPr lang="ru-RU" altLang="ru-RU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otham Pro" pitchFamily="2" charset="0"/>
                <a:ea typeface="Questrial"/>
                <a:cs typeface="Questrial"/>
              </a:rPr>
              <a:t> </a:t>
            </a:r>
            <a:r>
              <a:rPr lang="ru-RU" altLang="ru-RU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Gotham Pro" pitchFamily="2" charset="0"/>
                <a:ea typeface="Questrial"/>
                <a:cs typeface="Questrial"/>
              </a:rPr>
              <a:t>период </a:t>
            </a:r>
            <a:br>
              <a:rPr lang="ru-RU" altLang="ru-RU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Gotham Pro" pitchFamily="2" charset="0"/>
                <a:ea typeface="Questrial"/>
                <a:cs typeface="Questrial"/>
              </a:rPr>
            </a:br>
            <a:r>
              <a:rPr lang="ru-RU" altLang="ru-RU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Gotham Pro" pitchFamily="2" charset="0"/>
                <a:ea typeface="Questrial"/>
                <a:cs typeface="Questrial"/>
              </a:rPr>
              <a:t>затяжного </a:t>
            </a:r>
            <a:r>
              <a:rPr lang="ru-RU" altLang="ru-RU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Gotham Pro" pitchFamily="2" charset="0"/>
                <a:ea typeface="Questrial"/>
                <a:cs typeface="Questrial"/>
              </a:rPr>
              <a:t>стресса</a:t>
            </a:r>
            <a:endParaRPr lang="ru-RU" sz="2800" b="1" u="none" dirty="0">
              <a:solidFill>
                <a:schemeClr val="tx1">
                  <a:lumMod val="50000"/>
                  <a:lumOff val="50000"/>
                </a:schemeClr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Объект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0076382"/>
              </p:ext>
            </p:extLst>
          </p:nvPr>
        </p:nvGraphicFramePr>
        <p:xfrm>
          <a:off x="611560" y="1588572"/>
          <a:ext cx="7920880" cy="49367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7E1FBBB-A8DA-4081-B6D7-4FE97AA079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" y="312857"/>
            <a:ext cx="1952364" cy="41846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E8CC7F5E-C1AE-4659-A913-E6B09AC38C2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561" y="908720"/>
            <a:ext cx="4787439" cy="508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4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Другая 5">
      <a:majorFont>
        <a:latin typeface="Gotham Pro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2" id="{178F559A-08B9-4519-AC10-BCDC03F172AD}" vid="{428E3596-7B24-42B8-B4FA-F7314B03FDB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Тема2</Template>
  <TotalTime>9659</TotalTime>
  <Words>2099</Words>
  <Application>Microsoft Office PowerPoint</Application>
  <PresentationFormat>Экран (4:3)</PresentationFormat>
  <Paragraphs>204</Paragraphs>
  <Slides>34</Slides>
  <Notes>33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0" baseType="lpstr">
      <vt:lpstr>Arial</vt:lpstr>
      <vt:lpstr>Calibri</vt:lpstr>
      <vt:lpstr>Gotham Pro</vt:lpstr>
      <vt:lpstr>Questrial</vt:lpstr>
      <vt:lpstr>Raleway</vt:lpstr>
      <vt:lpstr>Тема2</vt:lpstr>
      <vt:lpstr>Презентация PowerPoint</vt:lpstr>
      <vt:lpstr>Цель и задачи семинара</vt:lpstr>
      <vt:lpstr>Введение</vt:lpstr>
      <vt:lpstr>Негативное воздействие стресса</vt:lpstr>
      <vt:lpstr>Физические симптомы стресса</vt:lpstr>
      <vt:lpstr>Тягостные мысли и чувства</vt:lpstr>
      <vt:lpstr>Прочь от ЦЕННОСТЕЙ</vt:lpstr>
      <vt:lpstr>Прочь от ЦЕННОСТЕЙ</vt:lpstr>
      <vt:lpstr>Необходимые навыки период  затяжного стресса</vt:lpstr>
      <vt:lpstr>Заземление: сосредоточиться и включиться в жизнь</vt:lpstr>
      <vt:lpstr>Заземление: сосредоточиться и включиться в жизнь</vt:lpstr>
      <vt:lpstr>Заземление</vt:lpstr>
      <vt:lpstr>Практикум</vt:lpstr>
      <vt:lpstr>Заземление</vt:lpstr>
      <vt:lpstr>Практикум</vt:lpstr>
      <vt:lpstr>Практикум</vt:lpstr>
      <vt:lpstr>Заземление во время эмоциональных бурь</vt:lpstr>
      <vt:lpstr>Освобождение от крючка</vt:lpstr>
      <vt:lpstr>Освобождение от крючка</vt:lpstr>
      <vt:lpstr>Три подхода к сложной ситуации</vt:lpstr>
      <vt:lpstr>Действия, согласно ценностям</vt:lpstr>
      <vt:lpstr>Действия, согласно ценностям</vt:lpstr>
      <vt:lpstr>Практикум</vt:lpstr>
      <vt:lpstr>Действуйте!</vt:lpstr>
      <vt:lpstr>Проявление доброты</vt:lpstr>
      <vt:lpstr>Проявление доброты</vt:lpstr>
      <vt:lpstr>Практикум</vt:lpstr>
      <vt:lpstr>Создание пространства</vt:lpstr>
      <vt:lpstr>Создание пространства</vt:lpstr>
      <vt:lpstr>Создание пространства</vt:lpstr>
      <vt:lpstr>Создание пространства</vt:lpstr>
      <vt:lpstr>Рекомендуемая литература:</vt:lpstr>
      <vt:lpstr>Спасибо за участие в семинаре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Сохранение интеллекта и памяти в пожилом возрасте</dc:title>
  <dc:creator>Таня</dc:creator>
  <cp:lastModifiedBy>Мордвинкина Татьяна Эдуардовна</cp:lastModifiedBy>
  <cp:revision>180</cp:revision>
  <dcterms:created xsi:type="dcterms:W3CDTF">2021-06-10T18:54:57Z</dcterms:created>
  <dcterms:modified xsi:type="dcterms:W3CDTF">2022-12-15T14:34:13Z</dcterms:modified>
</cp:coreProperties>
</file>